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62" r:id="rId4"/>
  </p:sldMasterIdLst>
  <p:notesMasterIdLst>
    <p:notesMasterId r:id="rId23"/>
  </p:notesMasterIdLst>
  <p:handoutMasterIdLst>
    <p:handoutMasterId r:id="rId24"/>
  </p:handoutMasterIdLst>
  <p:sldIdLst>
    <p:sldId id="2145706638" r:id="rId5"/>
    <p:sldId id="2145706639" r:id="rId6"/>
    <p:sldId id="2145706641" r:id="rId7"/>
    <p:sldId id="2145706634" r:id="rId8"/>
    <p:sldId id="2145706642" r:id="rId9"/>
    <p:sldId id="2145706366" r:id="rId10"/>
    <p:sldId id="8214" r:id="rId11"/>
    <p:sldId id="2145706611" r:id="rId12"/>
    <p:sldId id="265" r:id="rId13"/>
    <p:sldId id="498" r:id="rId14"/>
    <p:sldId id="1008" r:id="rId15"/>
    <p:sldId id="267" r:id="rId16"/>
    <p:sldId id="2145706625" r:id="rId17"/>
    <p:sldId id="310" r:id="rId18"/>
    <p:sldId id="1009" r:id="rId19"/>
    <p:sldId id="8111" r:id="rId20"/>
    <p:sldId id="1041" r:id="rId21"/>
    <p:sldId id="2145706627" r:id="rId22"/>
  </p:sldIdLst>
  <p:sldSz cx="12192000" cy="6858000"/>
  <p:notesSz cx="6858000" cy="9144000"/>
  <p:embeddedFontLst>
    <p:embeddedFont>
      <p:font typeface="Ubuntu" panose="020B0504030602030204" pitchFamily="34" charset="0"/>
      <p:regular r:id="rId25"/>
      <p:bold r:id="rId26"/>
      <p:italic r:id="rId27"/>
      <p:boldItalic r:id="rId28"/>
    </p:embeddedFont>
    <p:embeddedFont>
      <p:font typeface="Ubuntu Light" panose="020B0304030602030204" pitchFamily="34" charset="0"/>
      <p:regular r:id="rId29"/>
      <p:italic r:id="rId30"/>
    </p:embeddedFont>
    <p:embeddedFont>
      <p:font typeface="Ubuntu Medium" panose="020B0504030602030204" pitchFamily="34" charset="0"/>
      <p:regular r:id="rId31"/>
      <p:italic r:id="rId32"/>
    </p:embeddedFont>
    <p:embeddedFont>
      <p:font typeface="Verdana" panose="020B0604030504040204" pitchFamily="34" charset="0"/>
      <p:regular r:id="rId33"/>
      <p:bold r:id="rId34"/>
      <p:italic r:id="rId35"/>
      <p:boldItalic r:id="rId36"/>
    </p:embeddedFont>
  </p:embeddedFontLst>
  <p:custDataLst>
    <p:tags r:id="rId37"/>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178C3D"/>
    <a:srgbClr val="272936"/>
    <a:srgbClr val="173340"/>
    <a:srgbClr val="ECECEC"/>
    <a:srgbClr val="D9D9D9"/>
    <a:srgbClr val="2B0A3D"/>
    <a:srgbClr val="0070AD"/>
    <a:srgbClr val="12A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39" autoAdjust="0"/>
    <p:restoredTop sz="96988" autoAdjust="0"/>
  </p:normalViewPr>
  <p:slideViewPr>
    <p:cSldViewPr snapToObjects="1">
      <p:cViewPr>
        <p:scale>
          <a:sx n="85" d="100"/>
          <a:sy n="85" d="100"/>
        </p:scale>
        <p:origin x="160" y="1080"/>
      </p:cViewPr>
      <p:guideLst>
        <p:guide orient="horz" pos="2341"/>
        <p:guide pos="3840"/>
      </p:guideLst>
    </p:cSldViewPr>
  </p:slideViewPr>
  <p:outlineViewPr>
    <p:cViewPr>
      <p:scale>
        <a:sx n="33" d="100"/>
        <a:sy n="33" d="100"/>
      </p:scale>
      <p:origin x="0" y="-75284"/>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10.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652523933918841E-2"/>
          <c:y val="3.8292564974187156E-2"/>
          <c:w val="0.91869495213216235"/>
          <c:h val="0.87316635723642333"/>
        </c:manualLayout>
      </c:layout>
      <c:barChart>
        <c:barDir val="col"/>
        <c:grouping val="clustered"/>
        <c:varyColors val="0"/>
        <c:ser>
          <c:idx val="0"/>
          <c:order val="0"/>
          <c:tx>
            <c:strRef>
              <c:f>Sheet1!$B$1</c:f>
              <c:strCache>
                <c:ptCount val="1"/>
                <c:pt idx="0">
                  <c:v>Sales</c:v>
                </c:pt>
              </c:strCache>
            </c:strRef>
          </c:tx>
          <c:spPr>
            <a:solidFill>
              <a:schemeClr val="accent1"/>
            </a:solidFill>
            <a:ln w="12700">
              <a:noFill/>
            </a:ln>
            <a:effectLst/>
          </c:spPr>
          <c:invertIfNegative val="0"/>
          <c:dPt>
            <c:idx val="0"/>
            <c:invertIfNegative val="0"/>
            <c:bubble3D val="0"/>
            <c:spPr>
              <a:solidFill>
                <a:schemeClr val="accent1"/>
              </a:solidFill>
              <a:ln w="12700">
                <a:noFill/>
              </a:ln>
              <a:effectLst/>
            </c:spPr>
            <c:extLst>
              <c:ext xmlns:c16="http://schemas.microsoft.com/office/drawing/2014/chart" uri="{C3380CC4-5D6E-409C-BE32-E72D297353CC}">
                <c16:uniqueId val="{00000001-C16F-47A7-9861-D1AB0D9FAD2A}"/>
              </c:ext>
            </c:extLst>
          </c:dPt>
          <c:dPt>
            <c:idx val="1"/>
            <c:invertIfNegative val="0"/>
            <c:bubble3D val="0"/>
            <c:spPr>
              <a:solidFill>
                <a:schemeClr val="accent1"/>
              </a:solidFill>
              <a:ln w="12700">
                <a:noFill/>
              </a:ln>
              <a:effectLst/>
            </c:spPr>
            <c:extLst>
              <c:ext xmlns:c16="http://schemas.microsoft.com/office/drawing/2014/chart" uri="{C3380CC4-5D6E-409C-BE32-E72D297353CC}">
                <c16:uniqueId val="{00000003-C16F-47A7-9861-D1AB0D9FAD2A}"/>
              </c:ext>
            </c:extLst>
          </c:dPt>
          <c:dPt>
            <c:idx val="2"/>
            <c:invertIfNegative val="0"/>
            <c:bubble3D val="0"/>
            <c:spPr>
              <a:solidFill>
                <a:schemeClr val="accent1"/>
              </a:solidFill>
              <a:ln w="12700">
                <a:noFill/>
              </a:ln>
              <a:effectLst/>
            </c:spPr>
            <c:extLst>
              <c:ext xmlns:c16="http://schemas.microsoft.com/office/drawing/2014/chart" uri="{C3380CC4-5D6E-409C-BE32-E72D297353CC}">
                <c16:uniqueId val="{00000005-C16F-47A7-9861-D1AB0D9FAD2A}"/>
              </c:ext>
            </c:extLst>
          </c:dPt>
          <c:dPt>
            <c:idx val="3"/>
            <c:invertIfNegative val="0"/>
            <c:bubble3D val="0"/>
            <c:spPr>
              <a:solidFill>
                <a:schemeClr val="accent1"/>
              </a:solidFill>
              <a:ln w="12700">
                <a:noFill/>
              </a:ln>
              <a:effectLst/>
            </c:spPr>
            <c:extLst>
              <c:ext xmlns:c16="http://schemas.microsoft.com/office/drawing/2014/chart" uri="{C3380CC4-5D6E-409C-BE32-E72D297353CC}">
                <c16:uniqueId val="{00000007-C16F-47A7-9861-D1AB0D9FAD2A}"/>
              </c:ext>
            </c:extLst>
          </c:dPt>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ser>
          <c:idx val="1"/>
          <c:order val="1"/>
          <c:tx>
            <c:strRef>
              <c:f>Sheet1!$C$1</c:f>
              <c:strCache>
                <c:ptCount val="1"/>
                <c:pt idx="0">
                  <c:v>Costs</c:v>
                </c:pt>
              </c:strCache>
            </c:strRef>
          </c:tx>
          <c:spPr>
            <a:solidFill>
              <a:schemeClr val="accent2"/>
            </a:solidFill>
            <a:ln w="19050">
              <a:solidFill>
                <a:schemeClr val="lt1"/>
              </a:solid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1st Qtr</c:v>
                </c:pt>
                <c:pt idx="1">
                  <c:v>2nd Qtr</c:v>
                </c:pt>
                <c:pt idx="2">
                  <c:v>3rd Qtr</c:v>
                </c:pt>
                <c:pt idx="3">
                  <c:v>4th Qtr</c:v>
                </c:pt>
              </c:strCache>
            </c:strRef>
          </c:cat>
          <c:val>
            <c:numRef>
              <c:f>Sheet1!$C$2:$C$5</c:f>
              <c:numCache>
                <c:formatCode>0.0</c:formatCode>
                <c:ptCount val="4"/>
                <c:pt idx="0">
                  <c:v>6.6</c:v>
                </c:pt>
                <c:pt idx="1">
                  <c:v>2.6</c:v>
                </c:pt>
                <c:pt idx="2">
                  <c:v>1.1000000000000001</c:v>
                </c:pt>
                <c:pt idx="3">
                  <c:v>1</c:v>
                </c:pt>
              </c:numCache>
            </c:numRef>
          </c:val>
          <c:extLst>
            <c:ext xmlns:c16="http://schemas.microsoft.com/office/drawing/2014/chart" uri="{C3380CC4-5D6E-409C-BE32-E72D297353CC}">
              <c16:uniqueId val="{00000009-97CA-5D40-BCD8-BB07AD52A7AE}"/>
            </c:ext>
          </c:extLst>
        </c:ser>
        <c:dLbls>
          <c:showLegendKey val="0"/>
          <c:showVal val="0"/>
          <c:showCatName val="0"/>
          <c:showSerName val="0"/>
          <c:showPercent val="0"/>
          <c:showBubbleSize val="0"/>
        </c:dLbls>
        <c:gapWidth val="40"/>
        <c:overlap val="-8"/>
        <c:axId val="195660160"/>
        <c:axId val="195653920"/>
      </c:barChart>
      <c:catAx>
        <c:axId val="195660160"/>
        <c:scaling>
          <c:orientation val="minMax"/>
        </c:scaling>
        <c:delete val="0"/>
        <c:axPos val="b"/>
        <c:numFmt formatCode="General" sourceLinked="1"/>
        <c:majorTickMark val="none"/>
        <c:minorTickMark val="none"/>
        <c:tickLblPos val="nextTo"/>
        <c:spPr>
          <a:noFill/>
          <a:ln w="12700" cap="flat" cmpd="sng" algn="ctr">
            <a:solidFill>
              <a:srgbClr val="595959"/>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FR"/>
          </a:p>
        </c:txPr>
        <c:crossAx val="195653920"/>
        <c:crosses val="autoZero"/>
        <c:auto val="1"/>
        <c:lblAlgn val="ctr"/>
        <c:lblOffset val="100"/>
        <c:noMultiLvlLbl val="0"/>
      </c:catAx>
      <c:valAx>
        <c:axId val="195653920"/>
        <c:scaling>
          <c:orientation val="minMax"/>
        </c:scaling>
        <c:delete val="1"/>
        <c:axPos val="l"/>
        <c:numFmt formatCode="General" sourceLinked="1"/>
        <c:majorTickMark val="out"/>
        <c:minorTickMark val="none"/>
        <c:tickLblPos val="nextTo"/>
        <c:crossAx val="195660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baseline="0">
          <a:solidFill>
            <a:schemeClr val="tx1"/>
          </a:solidFill>
        </a:defRPr>
      </a:pPr>
      <a:endParaRPr lang="en-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652523933918841E-2"/>
          <c:y val="5.7951525225919912E-2"/>
          <c:w val="0.91869495213216235"/>
          <c:h val="0.83466007394642039"/>
        </c:manualLayout>
      </c:layout>
      <c:barChart>
        <c:barDir val="col"/>
        <c:grouping val="clustered"/>
        <c:varyColors val="0"/>
        <c:ser>
          <c:idx val="0"/>
          <c:order val="0"/>
          <c:spPr>
            <a:solidFill>
              <a:srgbClr val="2EA657"/>
            </a:solidFill>
            <a:ln w="12700">
              <a:noFill/>
            </a:ln>
            <a:effectLst/>
          </c:spPr>
          <c:invertIfNegative val="0"/>
          <c:dPt>
            <c:idx val="0"/>
            <c:invertIfNegative val="0"/>
            <c:bubble3D val="0"/>
            <c:spPr>
              <a:solidFill>
                <a:srgbClr val="2EA657"/>
              </a:solidFill>
              <a:ln w="12700">
                <a:noFill/>
              </a:ln>
              <a:effectLst/>
            </c:spPr>
            <c:extLst>
              <c:ext xmlns:c16="http://schemas.microsoft.com/office/drawing/2014/chart" uri="{C3380CC4-5D6E-409C-BE32-E72D297353CC}">
                <c16:uniqueId val="{00000001-C16F-47A7-9861-D1AB0D9FAD2A}"/>
              </c:ext>
            </c:extLst>
          </c:dPt>
          <c:dPt>
            <c:idx val="1"/>
            <c:invertIfNegative val="0"/>
            <c:bubble3D val="0"/>
            <c:spPr>
              <a:solidFill>
                <a:srgbClr val="2EA657"/>
              </a:solidFill>
              <a:ln w="12700">
                <a:noFill/>
              </a:ln>
              <a:effectLst/>
            </c:spPr>
            <c:extLst>
              <c:ext xmlns:c16="http://schemas.microsoft.com/office/drawing/2014/chart" uri="{C3380CC4-5D6E-409C-BE32-E72D297353CC}">
                <c16:uniqueId val="{00000003-C16F-47A7-9861-D1AB0D9FAD2A}"/>
              </c:ext>
            </c:extLst>
          </c:dPt>
          <c:dPt>
            <c:idx val="2"/>
            <c:invertIfNegative val="0"/>
            <c:bubble3D val="0"/>
            <c:spPr>
              <a:solidFill>
                <a:srgbClr val="2EA657"/>
              </a:solidFill>
              <a:ln w="12700">
                <a:noFill/>
              </a:ln>
              <a:effectLst/>
            </c:spPr>
            <c:extLst>
              <c:ext xmlns:c16="http://schemas.microsoft.com/office/drawing/2014/chart" uri="{C3380CC4-5D6E-409C-BE32-E72D297353CC}">
                <c16:uniqueId val="{00000005-C16F-47A7-9861-D1AB0D9FAD2A}"/>
              </c:ext>
            </c:extLst>
          </c:dPt>
          <c:dPt>
            <c:idx val="3"/>
            <c:invertIfNegative val="0"/>
            <c:bubble3D val="0"/>
            <c:spPr>
              <a:solidFill>
                <a:srgbClr val="2EA657"/>
              </a:solidFill>
              <a:ln w="12700">
                <a:noFill/>
              </a:ln>
              <a:effectLst/>
            </c:spPr>
            <c:extLst>
              <c:ext xmlns:c16="http://schemas.microsoft.com/office/drawing/2014/chart" uri="{C3380CC4-5D6E-409C-BE32-E72D297353CC}">
                <c16:uniqueId val="{00000007-C16F-47A7-9861-D1AB0D9FAD2A}"/>
              </c:ext>
            </c:extLst>
          </c:dPt>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Ubuntu" panose="020B0504030602030204" pitchFamily="34" charset="0"/>
                    <a:ea typeface="+mn-ea"/>
                    <a:cs typeface="+mn-cs"/>
                  </a:defRPr>
                </a:pPr>
                <a:endParaRPr lang="en-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Sheet1!$B$2:$B$5</c:f>
              <c:numCache>
                <c:formatCode>General</c:formatCode>
                <c:ptCount val="4"/>
                <c:pt idx="0">
                  <c:v>8.1999999999999993</c:v>
                </c:pt>
                <c:pt idx="1">
                  <c:v>3.2</c:v>
                </c:pt>
                <c:pt idx="2">
                  <c:v>1.4</c:v>
                </c:pt>
                <c:pt idx="3">
                  <c:v>1.2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0-6B4B-49E0-A1BA-0A77678C708A}"/>
            </c:ext>
          </c:extLst>
        </c:ser>
        <c:ser>
          <c:idx val="1"/>
          <c:order val="1"/>
          <c:spPr>
            <a:solidFill>
              <a:srgbClr val="00BFBF"/>
            </a:solidFill>
            <a:ln w="19050">
              <a:solidFill>
                <a:schemeClr val="lt1"/>
              </a:solid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Ubuntu" panose="020B0504030602030204" pitchFamily="34" charset="0"/>
                    <a:ea typeface="+mn-ea"/>
                    <a:cs typeface="+mn-cs"/>
                  </a:defRPr>
                </a:pPr>
                <a:endParaRPr lang="en-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Sheet1!$C$2:$C$5</c:f>
              <c:numCache>
                <c:formatCode>0.0</c:formatCode>
                <c:ptCount val="4"/>
                <c:pt idx="0">
                  <c:v>6.6</c:v>
                </c:pt>
                <c:pt idx="1">
                  <c:v>2.6</c:v>
                </c:pt>
                <c:pt idx="2">
                  <c:v>1.1000000000000001</c:v>
                </c:pt>
                <c:pt idx="3">
                  <c:v>1</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9-93A3-C14C-B0C2-CC5EF1B80929}"/>
            </c:ext>
          </c:extLst>
        </c:ser>
        <c:dLbls>
          <c:showLegendKey val="0"/>
          <c:showVal val="0"/>
          <c:showCatName val="0"/>
          <c:showSerName val="0"/>
          <c:showPercent val="0"/>
          <c:showBubbleSize val="0"/>
        </c:dLbls>
        <c:gapWidth val="40"/>
        <c:overlap val="-5"/>
        <c:axId val="195660160"/>
        <c:axId val="195653920"/>
      </c:barChart>
      <c:catAx>
        <c:axId val="195660160"/>
        <c:scaling>
          <c:orientation val="minMax"/>
        </c:scaling>
        <c:delete val="0"/>
        <c:axPos val="b"/>
        <c:numFmt formatCode="General" sourceLinked="1"/>
        <c:majorTickMark val="none"/>
        <c:minorTickMark val="none"/>
        <c:tickLblPos val="nextTo"/>
        <c:spPr>
          <a:noFill/>
          <a:ln w="12700" cap="flat" cmpd="sng" algn="ctr">
            <a:solidFill>
              <a:srgbClr val="595959"/>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Ubuntu" panose="020B0504030602030204" pitchFamily="34" charset="0"/>
                <a:ea typeface="+mn-ea"/>
                <a:cs typeface="+mn-cs"/>
              </a:defRPr>
            </a:pPr>
            <a:endParaRPr lang="en-FR"/>
          </a:p>
        </c:txPr>
        <c:crossAx val="195653920"/>
        <c:crosses val="autoZero"/>
        <c:auto val="1"/>
        <c:lblAlgn val="ctr"/>
        <c:lblOffset val="100"/>
        <c:noMultiLvlLbl val="0"/>
      </c:catAx>
      <c:valAx>
        <c:axId val="195653920"/>
        <c:scaling>
          <c:orientation val="minMax"/>
        </c:scaling>
        <c:delete val="1"/>
        <c:axPos val="l"/>
        <c:numFmt formatCode="General" sourceLinked="1"/>
        <c:majorTickMark val="out"/>
        <c:minorTickMark val="none"/>
        <c:tickLblPos val="nextTo"/>
        <c:crossAx val="195660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baseline="0">
          <a:solidFill>
            <a:schemeClr val="tx1"/>
          </a:solidFill>
          <a:latin typeface="Ubuntu" panose="020B0504030602030204" pitchFamily="34" charset="0"/>
        </a:defRPr>
      </a:pPr>
      <a:endParaRPr lang="en-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652523933918841E-2"/>
          <c:y val="6.1447175484812204E-2"/>
          <c:w val="0.91869495213216235"/>
          <c:h val="0.85001174672579827"/>
        </c:manualLayout>
      </c:layout>
      <c:barChart>
        <c:barDir val="col"/>
        <c:grouping val="clustered"/>
        <c:varyColors val="0"/>
        <c:ser>
          <c:idx val="0"/>
          <c:order val="0"/>
          <c:spPr>
            <a:solidFill>
              <a:srgbClr val="A12980"/>
            </a:solidFill>
            <a:ln w="12700">
              <a:noFill/>
            </a:ln>
            <a:effectLst/>
          </c:spPr>
          <c:invertIfNegative val="0"/>
          <c:dPt>
            <c:idx val="0"/>
            <c:invertIfNegative val="0"/>
            <c:bubble3D val="0"/>
            <c:spPr>
              <a:solidFill>
                <a:srgbClr val="A12980"/>
              </a:solidFill>
              <a:ln w="12700">
                <a:noFill/>
              </a:ln>
              <a:effectLst/>
            </c:spPr>
            <c:extLst>
              <c:ext xmlns:c16="http://schemas.microsoft.com/office/drawing/2014/chart" uri="{C3380CC4-5D6E-409C-BE32-E72D297353CC}">
                <c16:uniqueId val="{00000001-C16F-47A7-9861-D1AB0D9FAD2A}"/>
              </c:ext>
            </c:extLst>
          </c:dPt>
          <c:dPt>
            <c:idx val="1"/>
            <c:invertIfNegative val="0"/>
            <c:bubble3D val="0"/>
            <c:spPr>
              <a:solidFill>
                <a:srgbClr val="A12980"/>
              </a:solidFill>
              <a:ln w="12700">
                <a:noFill/>
              </a:ln>
              <a:effectLst/>
            </c:spPr>
            <c:extLst>
              <c:ext xmlns:c16="http://schemas.microsoft.com/office/drawing/2014/chart" uri="{C3380CC4-5D6E-409C-BE32-E72D297353CC}">
                <c16:uniqueId val="{00000003-C16F-47A7-9861-D1AB0D9FAD2A}"/>
              </c:ext>
            </c:extLst>
          </c:dPt>
          <c:dPt>
            <c:idx val="2"/>
            <c:invertIfNegative val="0"/>
            <c:bubble3D val="0"/>
            <c:spPr>
              <a:solidFill>
                <a:srgbClr val="A12980"/>
              </a:solidFill>
              <a:ln w="12700">
                <a:noFill/>
              </a:ln>
              <a:effectLst/>
            </c:spPr>
            <c:extLst>
              <c:ext xmlns:c16="http://schemas.microsoft.com/office/drawing/2014/chart" uri="{C3380CC4-5D6E-409C-BE32-E72D297353CC}">
                <c16:uniqueId val="{00000005-C16F-47A7-9861-D1AB0D9FAD2A}"/>
              </c:ext>
            </c:extLst>
          </c:dPt>
          <c:dPt>
            <c:idx val="3"/>
            <c:invertIfNegative val="0"/>
            <c:bubble3D val="0"/>
            <c:spPr>
              <a:solidFill>
                <a:srgbClr val="A12980"/>
              </a:solidFill>
              <a:ln w="12700">
                <a:noFill/>
              </a:ln>
              <a:effectLst/>
            </c:spPr>
            <c:extLst>
              <c:ext xmlns:c16="http://schemas.microsoft.com/office/drawing/2014/chart" uri="{C3380CC4-5D6E-409C-BE32-E72D297353CC}">
                <c16:uniqueId val="{00000007-C16F-47A7-9861-D1AB0D9FAD2A}"/>
              </c:ext>
            </c:extLst>
          </c:dPt>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Ubuntu" panose="020B0504030602030204" pitchFamily="34" charset="0"/>
                    <a:ea typeface="+mn-ea"/>
                    <a:cs typeface="+mn-cs"/>
                  </a:defRPr>
                </a:pPr>
                <a:endParaRPr lang="en-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Sheet1!$B$2:$B$5</c:f>
              <c:numCache>
                <c:formatCode>General</c:formatCode>
                <c:ptCount val="4"/>
                <c:pt idx="0">
                  <c:v>8.1999999999999993</c:v>
                </c:pt>
                <c:pt idx="1">
                  <c:v>3.2</c:v>
                </c:pt>
                <c:pt idx="2">
                  <c:v>1.4</c:v>
                </c:pt>
                <c:pt idx="3">
                  <c:v>1.2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0-6B4B-49E0-A1BA-0A77678C708A}"/>
            </c:ext>
          </c:extLst>
        </c:ser>
        <c:ser>
          <c:idx val="1"/>
          <c:order val="1"/>
          <c:spPr>
            <a:solidFill>
              <a:srgbClr val="E557AD"/>
            </a:solidFill>
            <a:ln w="19050">
              <a:solidFill>
                <a:schemeClr val="lt1"/>
              </a:solid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Ubuntu" panose="020B0504030602030204" pitchFamily="34" charset="0"/>
                    <a:ea typeface="+mn-ea"/>
                    <a:cs typeface="+mn-cs"/>
                  </a:defRPr>
                </a:pPr>
                <a:endParaRPr lang="en-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Sheet1!$C$2:$C$5</c:f>
              <c:numCache>
                <c:formatCode>0.0</c:formatCode>
                <c:ptCount val="4"/>
                <c:pt idx="0">
                  <c:v>6.6</c:v>
                </c:pt>
                <c:pt idx="1">
                  <c:v>2.6</c:v>
                </c:pt>
                <c:pt idx="2">
                  <c:v>1.1000000000000001</c:v>
                </c:pt>
                <c:pt idx="3">
                  <c:v>1</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9-A393-0043-8466-E97FF180871C}"/>
            </c:ext>
          </c:extLst>
        </c:ser>
        <c:dLbls>
          <c:showLegendKey val="0"/>
          <c:showVal val="0"/>
          <c:showCatName val="0"/>
          <c:showSerName val="0"/>
          <c:showPercent val="0"/>
          <c:showBubbleSize val="0"/>
        </c:dLbls>
        <c:gapWidth val="40"/>
        <c:overlap val="-5"/>
        <c:axId val="195660160"/>
        <c:axId val="195653920"/>
      </c:barChart>
      <c:catAx>
        <c:axId val="195660160"/>
        <c:scaling>
          <c:orientation val="minMax"/>
        </c:scaling>
        <c:delete val="0"/>
        <c:axPos val="b"/>
        <c:numFmt formatCode="General" sourceLinked="1"/>
        <c:majorTickMark val="none"/>
        <c:minorTickMark val="none"/>
        <c:tickLblPos val="nextTo"/>
        <c:spPr>
          <a:noFill/>
          <a:ln w="12700" cap="flat" cmpd="sng" algn="ctr">
            <a:solidFill>
              <a:srgbClr val="595959"/>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Ubuntu" panose="020B0504030602030204" pitchFamily="34" charset="0"/>
                <a:ea typeface="+mn-ea"/>
                <a:cs typeface="+mn-cs"/>
              </a:defRPr>
            </a:pPr>
            <a:endParaRPr lang="en-FR"/>
          </a:p>
        </c:txPr>
        <c:crossAx val="195653920"/>
        <c:crosses val="autoZero"/>
        <c:auto val="1"/>
        <c:lblAlgn val="ctr"/>
        <c:lblOffset val="100"/>
        <c:noMultiLvlLbl val="0"/>
      </c:catAx>
      <c:valAx>
        <c:axId val="195653920"/>
        <c:scaling>
          <c:orientation val="minMax"/>
        </c:scaling>
        <c:delete val="1"/>
        <c:axPos val="l"/>
        <c:numFmt formatCode="General" sourceLinked="1"/>
        <c:majorTickMark val="out"/>
        <c:minorTickMark val="none"/>
        <c:tickLblPos val="nextTo"/>
        <c:crossAx val="195660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baseline="0">
          <a:solidFill>
            <a:schemeClr val="tx1"/>
          </a:solidFill>
          <a:latin typeface="Ubuntu" panose="020B0504030602030204" pitchFamily="34" charset="0"/>
        </a:defRPr>
      </a:pPr>
      <a:endParaRPr lang="en-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6AB-4B85-A132-E94BDD32FE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6AB-4B85-A132-E94BDD32FE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6AB-4B85-A132-E94BDD32FE5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6AB-4B85-A132-E94BDD32FE5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F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Sheet1!$B$2:$B$5</c:f>
              <c:numCache>
                <c:formatCode>General</c:formatCode>
                <c:ptCount val="4"/>
                <c:pt idx="0">
                  <c:v>8.1999999999999993</c:v>
                </c:pt>
                <c:pt idx="1">
                  <c:v>3.2</c:v>
                </c:pt>
                <c:pt idx="2">
                  <c:v>1.4</c:v>
                </c:pt>
                <c:pt idx="3">
                  <c:v>1.2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86AB-4B85-A132-E94BDD32FE53}"/>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2EA657"/>
              </a:solidFill>
              <a:ln w="19050">
                <a:solidFill>
                  <a:schemeClr val="lt1"/>
                </a:solidFill>
              </a:ln>
              <a:effectLst/>
            </c:spPr>
            <c:extLst>
              <c:ext xmlns:c16="http://schemas.microsoft.com/office/drawing/2014/chart" uri="{C3380CC4-5D6E-409C-BE32-E72D297353CC}">
                <c16:uniqueId val="{00000001-79BC-472C-A1B0-F76FDB4E27C5}"/>
              </c:ext>
            </c:extLst>
          </c:dPt>
          <c:dPt>
            <c:idx val="1"/>
            <c:bubble3D val="0"/>
            <c:spPr>
              <a:solidFill>
                <a:srgbClr val="00BFBF"/>
              </a:solidFill>
              <a:ln w="19050">
                <a:solidFill>
                  <a:schemeClr val="lt1"/>
                </a:solidFill>
              </a:ln>
              <a:effectLst/>
            </c:spPr>
            <c:extLst>
              <c:ext xmlns:c16="http://schemas.microsoft.com/office/drawing/2014/chart" uri="{C3380CC4-5D6E-409C-BE32-E72D297353CC}">
                <c16:uniqueId val="{00000003-79BC-472C-A1B0-F76FDB4E27C5}"/>
              </c:ext>
            </c:extLst>
          </c:dPt>
          <c:dPt>
            <c:idx val="2"/>
            <c:bubble3D val="0"/>
            <c:spPr>
              <a:solidFill>
                <a:srgbClr val="0F878A"/>
              </a:solidFill>
              <a:ln w="19050">
                <a:solidFill>
                  <a:schemeClr val="lt1"/>
                </a:solidFill>
              </a:ln>
              <a:effectLst/>
            </c:spPr>
            <c:extLst>
              <c:ext xmlns:c16="http://schemas.microsoft.com/office/drawing/2014/chart" uri="{C3380CC4-5D6E-409C-BE32-E72D297353CC}">
                <c16:uniqueId val="{00000005-79BC-472C-A1B0-F76FDB4E27C5}"/>
              </c:ext>
            </c:extLst>
          </c:dPt>
          <c:dPt>
            <c:idx val="3"/>
            <c:bubble3D val="0"/>
            <c:spPr>
              <a:solidFill>
                <a:srgbClr val="14596B"/>
              </a:solidFill>
              <a:ln w="19050">
                <a:solidFill>
                  <a:schemeClr val="lt1"/>
                </a:solidFill>
              </a:ln>
              <a:effectLst/>
            </c:spPr>
            <c:extLst>
              <c:ext xmlns:c16="http://schemas.microsoft.com/office/drawing/2014/chart" uri="{C3380CC4-5D6E-409C-BE32-E72D297353CC}">
                <c16:uniqueId val="{00000007-79BC-472C-A1B0-F76FDB4E27C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F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Sheet1!$B$2:$B$5</c:f>
              <c:numCache>
                <c:formatCode>General</c:formatCode>
                <c:ptCount val="4"/>
                <c:pt idx="0">
                  <c:v>8.1999999999999993</c:v>
                </c:pt>
                <c:pt idx="1">
                  <c:v>3.2</c:v>
                </c:pt>
                <c:pt idx="2">
                  <c:v>1.4</c:v>
                </c:pt>
                <c:pt idx="3">
                  <c:v>1.2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79BC-472C-A1B0-F76FDB4E27C5}"/>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BA2980"/>
              </a:solidFill>
              <a:ln w="19050">
                <a:solidFill>
                  <a:schemeClr val="lt1"/>
                </a:solidFill>
              </a:ln>
              <a:effectLst/>
            </c:spPr>
            <c:extLst>
              <c:ext xmlns:c16="http://schemas.microsoft.com/office/drawing/2014/chart" uri="{C3380CC4-5D6E-409C-BE32-E72D297353CC}">
                <c16:uniqueId val="{00000001-E786-457C-A081-1A2DDB807EA7}"/>
              </c:ext>
            </c:extLst>
          </c:dPt>
          <c:dPt>
            <c:idx val="1"/>
            <c:bubble3D val="0"/>
            <c:spPr>
              <a:solidFill>
                <a:srgbClr val="FFB24A"/>
              </a:solidFill>
              <a:ln w="19050">
                <a:solidFill>
                  <a:schemeClr val="lt1"/>
                </a:solidFill>
              </a:ln>
              <a:effectLst/>
            </c:spPr>
            <c:extLst>
              <c:ext xmlns:c16="http://schemas.microsoft.com/office/drawing/2014/chart" uri="{C3380CC4-5D6E-409C-BE32-E72D297353CC}">
                <c16:uniqueId val="{00000003-E786-457C-A081-1A2DDB807EA7}"/>
              </c:ext>
            </c:extLst>
          </c:dPt>
          <c:dPt>
            <c:idx val="2"/>
            <c:bubble3D val="0"/>
            <c:spPr>
              <a:solidFill>
                <a:srgbClr val="750D5C"/>
              </a:solidFill>
              <a:ln w="19050">
                <a:solidFill>
                  <a:schemeClr val="lt1"/>
                </a:solidFill>
              </a:ln>
              <a:effectLst/>
            </c:spPr>
            <c:extLst>
              <c:ext xmlns:c16="http://schemas.microsoft.com/office/drawing/2014/chart" uri="{C3380CC4-5D6E-409C-BE32-E72D297353CC}">
                <c16:uniqueId val="{00000005-E786-457C-A081-1A2DDB807EA7}"/>
              </c:ext>
            </c:extLst>
          </c:dPt>
          <c:dPt>
            <c:idx val="3"/>
            <c:bubble3D val="0"/>
            <c:spPr>
              <a:solidFill>
                <a:srgbClr val="FF304D"/>
              </a:solidFill>
              <a:ln w="19050">
                <a:solidFill>
                  <a:schemeClr val="lt1"/>
                </a:solidFill>
              </a:ln>
              <a:effectLst/>
            </c:spPr>
            <c:extLst>
              <c:ext xmlns:c16="http://schemas.microsoft.com/office/drawing/2014/chart" uri="{C3380CC4-5D6E-409C-BE32-E72D297353CC}">
                <c16:uniqueId val="{00000007-E786-457C-A081-1A2DDB807EA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F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Sheet1!$B$2:$B$5</c:f>
              <c:numCache>
                <c:formatCode>General</c:formatCode>
                <c:ptCount val="4"/>
                <c:pt idx="0">
                  <c:v>8.1999999999999993</c:v>
                </c:pt>
                <c:pt idx="1">
                  <c:v>3.2</c:v>
                </c:pt>
                <c:pt idx="2">
                  <c:v>1.4</c:v>
                </c:pt>
                <c:pt idx="3">
                  <c:v>1.2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E786-457C-A081-1A2DDB807EA7}"/>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25/07/23</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25/07/2023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1117151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764910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787408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258377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val="3548116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12</a:t>
            </a:fld>
            <a:endParaRPr lang="pt-BR"/>
          </a:p>
        </p:txBody>
      </p:sp>
    </p:spTree>
    <p:extLst>
      <p:ext uri="{BB962C8B-B14F-4D97-AF65-F5344CB8AC3E}">
        <p14:creationId xmlns:p14="http://schemas.microsoft.com/office/powerpoint/2010/main" val="2217181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C0696B5C-12A0-4042-B4D0-BD3B9A4F58C6}" type="slidenum">
              <a:rPr lang="pt-BR" smtClean="0"/>
              <a:pPr/>
              <a:t>16</a:t>
            </a:fld>
            <a:endParaRPr lang="pt-BR"/>
          </a:p>
        </p:txBody>
      </p:sp>
    </p:spTree>
    <p:extLst>
      <p:ext uri="{BB962C8B-B14F-4D97-AF65-F5344CB8AC3E}">
        <p14:creationId xmlns:p14="http://schemas.microsoft.com/office/powerpoint/2010/main" val="1334521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18</a:t>
            </a:fld>
            <a:endParaRPr lang="pt-BR"/>
          </a:p>
        </p:txBody>
      </p:sp>
    </p:spTree>
    <p:extLst>
      <p:ext uri="{BB962C8B-B14F-4D97-AF65-F5344CB8AC3E}">
        <p14:creationId xmlns:p14="http://schemas.microsoft.com/office/powerpoint/2010/main" val="1005386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hyperlink" Target="http://www.twitter.com/capgemini" TargetMode="Externa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hyperlink" Target="http://www.twitter.com/capgemini"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9.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9.emf"/></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GB"/>
              <a:t>Click to edit Master title style</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grpSp>
        <p:nvGrpSpPr>
          <p:cNvPr id="4" name="Graphic 4">
            <a:extLst>
              <a:ext uri="{FF2B5EF4-FFF2-40B4-BE49-F238E27FC236}">
                <a16:creationId xmlns:a16="http://schemas.microsoft.com/office/drawing/2014/main" id="{4DC26807-1308-8636-5BB0-66551BE8B005}"/>
              </a:ext>
            </a:extLst>
          </p:cNvPr>
          <p:cNvGrpSpPr>
            <a:grpSpLocks/>
          </p:cNvGrpSpPr>
          <p:nvPr userDrawn="1"/>
        </p:nvGrpSpPr>
        <p:grpSpPr>
          <a:xfrm>
            <a:off x="8572847" y="612775"/>
            <a:ext cx="3259236" cy="500422"/>
            <a:chOff x="3176111" y="1257136"/>
            <a:chExt cx="5719756" cy="878207"/>
          </a:xfrm>
        </p:grpSpPr>
        <p:sp>
          <p:nvSpPr>
            <p:cNvPr id="5" name="Freeform: Shape 4">
              <a:extLst>
                <a:ext uri="{FF2B5EF4-FFF2-40B4-BE49-F238E27FC236}">
                  <a16:creationId xmlns:a16="http://schemas.microsoft.com/office/drawing/2014/main" id="{477E9834-7037-8377-03C1-BF1FD0CF4C82}"/>
                </a:ext>
              </a:extLst>
            </p:cNvPr>
            <p:cNvSpPr/>
            <p:nvPr/>
          </p:nvSpPr>
          <p:spPr>
            <a:xfrm>
              <a:off x="8667268" y="1360960"/>
              <a:ext cx="228599"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 name="Freeform: Shape 5">
              <a:extLst>
                <a:ext uri="{FF2B5EF4-FFF2-40B4-BE49-F238E27FC236}">
                  <a16:creationId xmlns:a16="http://schemas.microsoft.com/office/drawing/2014/main" id="{A823AD1D-8973-E9EF-098E-FFDC7BF37B50}"/>
                </a:ext>
              </a:extLst>
            </p:cNvPr>
            <p:cNvSpPr/>
            <p:nvPr/>
          </p:nvSpPr>
          <p:spPr>
            <a:xfrm>
              <a:off x="7972896" y="1460972"/>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B21294BD-0C1E-50D3-5C38-E84DD223E521}"/>
                </a:ext>
              </a:extLst>
            </p:cNvPr>
            <p:cNvSpPr/>
            <p:nvPr/>
          </p:nvSpPr>
          <p:spPr>
            <a:xfrm>
              <a:off x="7182323" y="1317145"/>
              <a:ext cx="114301" cy="114301"/>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18CDA1A7-0B21-DC04-BFA3-0B9B98399702}"/>
                </a:ext>
              </a:extLst>
            </p:cNvPr>
            <p:cNvSpPr/>
            <p:nvPr/>
          </p:nvSpPr>
          <p:spPr>
            <a:xfrm>
              <a:off x="7192800" y="147335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A1B820B6-17BB-7441-2CF3-6F0E3214177F}"/>
                </a:ext>
              </a:extLst>
            </p:cNvPr>
            <p:cNvSpPr/>
            <p:nvPr/>
          </p:nvSpPr>
          <p:spPr>
            <a:xfrm>
              <a:off x="7637617" y="1474308"/>
              <a:ext cx="352426"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7" name="Freeform: Shape 16">
              <a:extLst>
                <a:ext uri="{FF2B5EF4-FFF2-40B4-BE49-F238E27FC236}">
                  <a16:creationId xmlns:a16="http://schemas.microsoft.com/office/drawing/2014/main" id="{D4472481-BE8E-E8CC-2FEA-FD61A64C32C7}"/>
                </a:ext>
              </a:extLst>
            </p:cNvPr>
            <p:cNvSpPr/>
            <p:nvPr/>
          </p:nvSpPr>
          <p:spPr>
            <a:xfrm>
              <a:off x="7326150"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8" name="Freeform: Shape 17">
              <a:extLst>
                <a:ext uri="{FF2B5EF4-FFF2-40B4-BE49-F238E27FC236}">
                  <a16:creationId xmlns:a16="http://schemas.microsoft.com/office/drawing/2014/main" id="{68B32B18-DC62-EEBE-6449-EC6F2BD8ADED}"/>
                </a:ext>
              </a:extLst>
            </p:cNvPr>
            <p:cNvSpPr/>
            <p:nvPr/>
          </p:nvSpPr>
          <p:spPr>
            <a:xfrm>
              <a:off x="8331989"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9" name="Freeform: Shape 18">
              <a:extLst>
                <a:ext uri="{FF2B5EF4-FFF2-40B4-BE49-F238E27FC236}">
                  <a16:creationId xmlns:a16="http://schemas.microsoft.com/office/drawing/2014/main" id="{94796B82-8F00-6056-1E29-9ADBC5AA422F}"/>
                </a:ext>
              </a:extLst>
            </p:cNvPr>
            <p:cNvSpPr/>
            <p:nvPr/>
          </p:nvSpPr>
          <p:spPr>
            <a:xfrm>
              <a:off x="6619395" y="1521933"/>
              <a:ext cx="457199" cy="371475"/>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20" name="Freeform: Shape 19">
              <a:extLst>
                <a:ext uri="{FF2B5EF4-FFF2-40B4-BE49-F238E27FC236}">
                  <a16:creationId xmlns:a16="http://schemas.microsoft.com/office/drawing/2014/main" id="{67911DC6-7691-FC8E-A92D-60DC28AD896F}"/>
                </a:ext>
              </a:extLst>
            </p:cNvPr>
            <p:cNvSpPr/>
            <p:nvPr/>
          </p:nvSpPr>
          <p:spPr>
            <a:xfrm>
              <a:off x="3176111" y="1268567"/>
              <a:ext cx="3171823" cy="866776"/>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1" name="Freeform: Shape 20">
              <a:extLst>
                <a:ext uri="{FF2B5EF4-FFF2-40B4-BE49-F238E27FC236}">
                  <a16:creationId xmlns:a16="http://schemas.microsoft.com/office/drawing/2014/main" id="{FE8365EB-C5D1-86F6-7849-C896A860053F}"/>
                </a:ext>
              </a:extLst>
            </p:cNvPr>
            <p:cNvSpPr/>
            <p:nvPr/>
          </p:nvSpPr>
          <p:spPr>
            <a:xfrm>
              <a:off x="5565899" y="131139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2" name="Freeform: Shape 21">
              <a:extLst>
                <a:ext uri="{FF2B5EF4-FFF2-40B4-BE49-F238E27FC236}">
                  <a16:creationId xmlns:a16="http://schemas.microsoft.com/office/drawing/2014/main" id="{FB1C1761-899B-D856-46CC-4F645C728820}"/>
                </a:ext>
              </a:extLst>
            </p:cNvPr>
            <p:cNvSpPr/>
            <p:nvPr/>
          </p:nvSpPr>
          <p:spPr>
            <a:xfrm>
              <a:off x="6186959" y="1329492"/>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3" name="Freeform: Shape 22">
              <a:extLst>
                <a:ext uri="{FF2B5EF4-FFF2-40B4-BE49-F238E27FC236}">
                  <a16:creationId xmlns:a16="http://schemas.microsoft.com/office/drawing/2014/main" id="{0B897B77-78F3-E39E-0139-76A8F2EF06BC}"/>
                </a:ext>
              </a:extLst>
            </p:cNvPr>
            <p:cNvSpPr/>
            <p:nvPr/>
          </p:nvSpPr>
          <p:spPr>
            <a:xfrm>
              <a:off x="6386989" y="1257136"/>
              <a:ext cx="695324" cy="581025"/>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GB"/>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266779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GB"/>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3500197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GB"/>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358244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GB"/>
              <a:t>Click to edit Master title style</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ntent RH image 2">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GB" noProof="0"/>
              <a:t>Click to edit Master title style</a:t>
            </a:r>
            <a:endParaRPr lang="en-US" noProof="0" dirty="0"/>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dirty="0"/>
          </a:p>
        </p:txBody>
      </p:sp>
      <p:sp>
        <p:nvSpPr>
          <p:cNvPr id="14" name="Picture Placeholder 13">
            <a:extLst>
              <a:ext uri="{FF2B5EF4-FFF2-40B4-BE49-F238E27FC236}">
                <a16:creationId xmlns:a16="http://schemas.microsoft.com/office/drawing/2014/main" id="{5C94FEA8-066A-4CC1-BFCC-10ED1764A21E}"/>
              </a:ext>
              <a:ext uri="{C183D7F6-B498-43B3-948B-1728B52AA6E4}">
                <adec:decorative xmlns:adec="http://schemas.microsoft.com/office/drawing/2017/decorative" val="1"/>
              </a:ext>
            </a:extLst>
          </p:cNvPr>
          <p:cNvSpPr>
            <a:spLocks noGrp="1"/>
          </p:cNvSpPr>
          <p:nvPr>
            <p:ph type="pic" sz="quarter" idx="10" hasCustomPrompt="1"/>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noProof="0"/>
              <a:t>Click icon to add picture with alt text</a:t>
            </a:r>
          </a:p>
        </p:txBody>
      </p:sp>
    </p:spTree>
    <p:extLst>
      <p:ext uri="{BB962C8B-B14F-4D97-AF65-F5344CB8AC3E}">
        <p14:creationId xmlns:p14="http://schemas.microsoft.com/office/powerpoint/2010/main" val="539693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GB"/>
              <a:t>Click to edit Master title style</a:t>
            </a:r>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Picture Placeholder 12">
            <a:extLst>
              <a:ext uri="{FF2B5EF4-FFF2-40B4-BE49-F238E27FC236}">
                <a16:creationId xmlns:a16="http://schemas.microsoft.com/office/drawing/2014/main" id="{5586E72C-F96D-4BE1-996B-39A71EA977D3}"/>
              </a:ext>
              <a:ext uri="{C183D7F6-B498-43B3-948B-1728B52AA6E4}">
                <adec:decorative xmlns:adec="http://schemas.microsoft.com/office/drawing/2017/decorative" val="1"/>
              </a:ext>
            </a:extLst>
          </p:cNvPr>
          <p:cNvSpPr>
            <a:spLocks noGrp="1"/>
          </p:cNvSpPr>
          <p:nvPr>
            <p:ph type="pic" sz="quarter" idx="10" hasCustomPrompt="1"/>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 with alt text</a:t>
            </a:r>
            <a:endParaRPr lang="en-GB"/>
          </a:p>
        </p:txBody>
      </p:sp>
    </p:spTree>
    <p:extLst>
      <p:ext uri="{BB962C8B-B14F-4D97-AF65-F5344CB8AC3E}">
        <p14:creationId xmlns:p14="http://schemas.microsoft.com/office/powerpoint/2010/main" val="3523731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2914748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3547229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GB"/>
              <a:t>Click to edit Master title style</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grpSp>
        <p:nvGrpSpPr>
          <p:cNvPr id="4" name="Graphic 4">
            <a:extLst>
              <a:ext uri="{FF2B5EF4-FFF2-40B4-BE49-F238E27FC236}">
                <a16:creationId xmlns:a16="http://schemas.microsoft.com/office/drawing/2014/main" id="{6D84D9E7-9843-C229-8AEC-D21183385538}"/>
              </a:ext>
            </a:extLst>
          </p:cNvPr>
          <p:cNvGrpSpPr>
            <a:grpSpLocks/>
          </p:cNvGrpSpPr>
          <p:nvPr userDrawn="1"/>
        </p:nvGrpSpPr>
        <p:grpSpPr>
          <a:xfrm>
            <a:off x="436679" y="612775"/>
            <a:ext cx="3259236" cy="500422"/>
            <a:chOff x="3176111" y="1257136"/>
            <a:chExt cx="5719756" cy="878207"/>
          </a:xfrm>
        </p:grpSpPr>
        <p:sp>
          <p:nvSpPr>
            <p:cNvPr id="5" name="Freeform: Shape 4">
              <a:extLst>
                <a:ext uri="{FF2B5EF4-FFF2-40B4-BE49-F238E27FC236}">
                  <a16:creationId xmlns:a16="http://schemas.microsoft.com/office/drawing/2014/main" id="{8DE86FF2-70CA-D007-F026-E1E6759BFD12}"/>
                </a:ext>
              </a:extLst>
            </p:cNvPr>
            <p:cNvSpPr/>
            <p:nvPr/>
          </p:nvSpPr>
          <p:spPr>
            <a:xfrm>
              <a:off x="8667268" y="1360960"/>
              <a:ext cx="228599"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7" name="Freeform: Shape 6">
              <a:extLst>
                <a:ext uri="{FF2B5EF4-FFF2-40B4-BE49-F238E27FC236}">
                  <a16:creationId xmlns:a16="http://schemas.microsoft.com/office/drawing/2014/main" id="{A50960D2-B815-681B-DC9F-BDD8DD4F284B}"/>
                </a:ext>
              </a:extLst>
            </p:cNvPr>
            <p:cNvSpPr/>
            <p:nvPr/>
          </p:nvSpPr>
          <p:spPr>
            <a:xfrm>
              <a:off x="7972896" y="1460972"/>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CBE2B6D2-CCCC-5706-9EDC-85D41B4DFCC8}"/>
                </a:ext>
              </a:extLst>
            </p:cNvPr>
            <p:cNvSpPr/>
            <p:nvPr/>
          </p:nvSpPr>
          <p:spPr>
            <a:xfrm>
              <a:off x="7182323" y="1317145"/>
              <a:ext cx="114301" cy="114301"/>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F97A8C50-CF01-923E-F96F-162315550C47}"/>
                </a:ext>
              </a:extLst>
            </p:cNvPr>
            <p:cNvSpPr/>
            <p:nvPr/>
          </p:nvSpPr>
          <p:spPr>
            <a:xfrm>
              <a:off x="7192800" y="147335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56763791-E96D-1E7F-032E-14E5F62F0964}"/>
                </a:ext>
              </a:extLst>
            </p:cNvPr>
            <p:cNvSpPr/>
            <p:nvPr/>
          </p:nvSpPr>
          <p:spPr>
            <a:xfrm>
              <a:off x="7637617" y="1474308"/>
              <a:ext cx="352426"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7" name="Freeform: Shape 16">
              <a:extLst>
                <a:ext uri="{FF2B5EF4-FFF2-40B4-BE49-F238E27FC236}">
                  <a16:creationId xmlns:a16="http://schemas.microsoft.com/office/drawing/2014/main" id="{83DD7295-0598-5D55-5655-DC2CB503850A}"/>
                </a:ext>
              </a:extLst>
            </p:cNvPr>
            <p:cNvSpPr/>
            <p:nvPr/>
          </p:nvSpPr>
          <p:spPr>
            <a:xfrm>
              <a:off x="7326150"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8" name="Freeform: Shape 17">
              <a:extLst>
                <a:ext uri="{FF2B5EF4-FFF2-40B4-BE49-F238E27FC236}">
                  <a16:creationId xmlns:a16="http://schemas.microsoft.com/office/drawing/2014/main" id="{DDFDC11C-D9DD-57CD-2137-4DC77013DCCD}"/>
                </a:ext>
              </a:extLst>
            </p:cNvPr>
            <p:cNvSpPr/>
            <p:nvPr/>
          </p:nvSpPr>
          <p:spPr>
            <a:xfrm>
              <a:off x="8331989"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9" name="Freeform: Shape 18">
              <a:extLst>
                <a:ext uri="{FF2B5EF4-FFF2-40B4-BE49-F238E27FC236}">
                  <a16:creationId xmlns:a16="http://schemas.microsoft.com/office/drawing/2014/main" id="{525B8E33-DC20-ED18-444E-FA6999C547EC}"/>
                </a:ext>
              </a:extLst>
            </p:cNvPr>
            <p:cNvSpPr/>
            <p:nvPr/>
          </p:nvSpPr>
          <p:spPr>
            <a:xfrm>
              <a:off x="6619395" y="1521933"/>
              <a:ext cx="457199" cy="371475"/>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20" name="Freeform: Shape 19">
              <a:extLst>
                <a:ext uri="{FF2B5EF4-FFF2-40B4-BE49-F238E27FC236}">
                  <a16:creationId xmlns:a16="http://schemas.microsoft.com/office/drawing/2014/main" id="{9F053DFE-3602-6577-4033-4E7A78531F3F}"/>
                </a:ext>
              </a:extLst>
            </p:cNvPr>
            <p:cNvSpPr/>
            <p:nvPr/>
          </p:nvSpPr>
          <p:spPr>
            <a:xfrm>
              <a:off x="3176111" y="1268567"/>
              <a:ext cx="3171823" cy="866776"/>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1" name="Freeform: Shape 20">
              <a:extLst>
                <a:ext uri="{FF2B5EF4-FFF2-40B4-BE49-F238E27FC236}">
                  <a16:creationId xmlns:a16="http://schemas.microsoft.com/office/drawing/2014/main" id="{A1E94983-2733-1727-2A67-FA4289D4AE3F}"/>
                </a:ext>
              </a:extLst>
            </p:cNvPr>
            <p:cNvSpPr/>
            <p:nvPr/>
          </p:nvSpPr>
          <p:spPr>
            <a:xfrm>
              <a:off x="5565899" y="131139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2" name="Freeform: Shape 21">
              <a:extLst>
                <a:ext uri="{FF2B5EF4-FFF2-40B4-BE49-F238E27FC236}">
                  <a16:creationId xmlns:a16="http://schemas.microsoft.com/office/drawing/2014/main" id="{A93F91F4-0428-C40B-13AA-81548CEE801B}"/>
                </a:ext>
              </a:extLst>
            </p:cNvPr>
            <p:cNvSpPr/>
            <p:nvPr/>
          </p:nvSpPr>
          <p:spPr>
            <a:xfrm>
              <a:off x="6186959" y="1329492"/>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3" name="Freeform: Shape 22">
              <a:extLst>
                <a:ext uri="{FF2B5EF4-FFF2-40B4-BE49-F238E27FC236}">
                  <a16:creationId xmlns:a16="http://schemas.microsoft.com/office/drawing/2014/main" id="{DCA89D90-099B-6146-C321-968B8322BED4}"/>
                </a:ext>
              </a:extLst>
            </p:cNvPr>
            <p:cNvSpPr/>
            <p:nvPr/>
          </p:nvSpPr>
          <p:spPr>
            <a:xfrm>
              <a:off x="6386989" y="1257136"/>
              <a:ext cx="695324" cy="581025"/>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24" name="Picture Placeholder 24">
            <a:extLst>
              <a:ext uri="{FF2B5EF4-FFF2-40B4-BE49-F238E27FC236}">
                <a16:creationId xmlns:a16="http://schemas.microsoft.com/office/drawing/2014/main" id="{A3664A09-04B4-8534-83F5-2DF8BB69A46C}"/>
              </a:ext>
            </a:extLst>
          </p:cNvPr>
          <p:cNvSpPr>
            <a:spLocks noGrp="1"/>
          </p:cNvSpPr>
          <p:nvPr>
            <p:ph type="pic" sz="quarter" idx="11" hasCustomPrompt="1"/>
          </p:nvPr>
        </p:nvSpPr>
        <p:spPr>
          <a:xfrm>
            <a:off x="0" y="0"/>
            <a:ext cx="12192000" cy="6858000"/>
          </a:xfrm>
          <a:custGeom>
            <a:avLst/>
            <a:gdLst>
              <a:gd name="connsiteX0" fmla="*/ 9343829 w 12192000"/>
              <a:gd name="connsiteY0" fmla="*/ 959868 h 6858000"/>
              <a:gd name="connsiteX1" fmla="*/ 9294981 w 12192000"/>
              <a:gd name="connsiteY1" fmla="*/ 1078731 h 6858000"/>
              <a:gd name="connsiteX2" fmla="*/ 9271643 w 12192000"/>
              <a:gd name="connsiteY2" fmla="*/ 1047794 h 6858000"/>
              <a:gd name="connsiteX3" fmla="*/ 9343829 w 12192000"/>
              <a:gd name="connsiteY3" fmla="*/ 959868 h 6858000"/>
              <a:gd name="connsiteX4" fmla="*/ 11404665 w 12192000"/>
              <a:gd name="connsiteY4" fmla="*/ 772073 h 6858000"/>
              <a:gd name="connsiteX5" fmla="*/ 11422576 w 12192000"/>
              <a:gd name="connsiteY5" fmla="*/ 775872 h 6858000"/>
              <a:gd name="connsiteX6" fmla="*/ 11435602 w 12192000"/>
              <a:gd name="connsiteY6" fmla="*/ 786185 h 6858000"/>
              <a:gd name="connsiteX7" fmla="*/ 11443743 w 12192000"/>
              <a:gd name="connsiteY7" fmla="*/ 801382 h 6858000"/>
              <a:gd name="connsiteX8" fmla="*/ 11446457 w 12192000"/>
              <a:gd name="connsiteY8" fmla="*/ 819836 h 6858000"/>
              <a:gd name="connsiteX9" fmla="*/ 11359074 w 12192000"/>
              <a:gd name="connsiteY9" fmla="*/ 819836 h 6858000"/>
              <a:gd name="connsiteX10" fmla="*/ 11363416 w 12192000"/>
              <a:gd name="connsiteY10" fmla="*/ 802467 h 6858000"/>
              <a:gd name="connsiteX11" fmla="*/ 11372100 w 12192000"/>
              <a:gd name="connsiteY11" fmla="*/ 787270 h 6858000"/>
              <a:gd name="connsiteX12" fmla="*/ 11385668 w 12192000"/>
              <a:gd name="connsiteY12" fmla="*/ 776415 h 6858000"/>
              <a:gd name="connsiteX13" fmla="*/ 11404665 w 12192000"/>
              <a:gd name="connsiteY13" fmla="*/ 772073 h 6858000"/>
              <a:gd name="connsiteX14" fmla="*/ 9493087 w 12192000"/>
              <a:gd name="connsiteY14" fmla="*/ 766103 h 6858000"/>
              <a:gd name="connsiteX15" fmla="*/ 9514797 w 12192000"/>
              <a:gd name="connsiteY15" fmla="*/ 799212 h 6858000"/>
              <a:gd name="connsiteX16" fmla="*/ 9467034 w 12192000"/>
              <a:gd name="connsiteY16" fmla="*/ 869227 h 6858000"/>
              <a:gd name="connsiteX17" fmla="*/ 9493087 w 12192000"/>
              <a:gd name="connsiteY17" fmla="*/ 766103 h 6858000"/>
              <a:gd name="connsiteX18" fmla="*/ 11119177 w 12192000"/>
              <a:gd name="connsiteY18" fmla="*/ 740594 h 6858000"/>
              <a:gd name="connsiteX19" fmla="*/ 11189735 w 12192000"/>
              <a:gd name="connsiteY19" fmla="*/ 924046 h 6858000"/>
              <a:gd name="connsiteX20" fmla="*/ 11213074 w 12192000"/>
              <a:gd name="connsiteY20" fmla="*/ 944670 h 6858000"/>
              <a:gd name="connsiteX21" fmla="*/ 11236955 w 12192000"/>
              <a:gd name="connsiteY21" fmla="*/ 944670 h 6858000"/>
              <a:gd name="connsiteX22" fmla="*/ 11314569 w 12192000"/>
              <a:gd name="connsiteY22" fmla="*/ 740594 h 6858000"/>
              <a:gd name="connsiteX23" fmla="*/ 11278747 w 12192000"/>
              <a:gd name="connsiteY23" fmla="*/ 740594 h 6858000"/>
              <a:gd name="connsiteX24" fmla="*/ 11257580 w 12192000"/>
              <a:gd name="connsiteY24" fmla="*/ 761219 h 6858000"/>
              <a:gd name="connsiteX25" fmla="*/ 11217416 w 12192000"/>
              <a:gd name="connsiteY25" fmla="*/ 876825 h 6858000"/>
              <a:gd name="connsiteX26" fmla="*/ 11175624 w 12192000"/>
              <a:gd name="connsiteY26" fmla="*/ 763390 h 6858000"/>
              <a:gd name="connsiteX27" fmla="*/ 11153913 w 12192000"/>
              <a:gd name="connsiteY27" fmla="*/ 740594 h 6858000"/>
              <a:gd name="connsiteX28" fmla="*/ 11130575 w 12192000"/>
              <a:gd name="connsiteY28" fmla="*/ 740594 h 6858000"/>
              <a:gd name="connsiteX29" fmla="*/ 10865711 w 12192000"/>
              <a:gd name="connsiteY29" fmla="*/ 740051 h 6858000"/>
              <a:gd name="connsiteX30" fmla="*/ 10865711 w 12192000"/>
              <a:gd name="connsiteY30" fmla="*/ 910476 h 6858000"/>
              <a:gd name="connsiteX31" fmla="*/ 10899904 w 12192000"/>
              <a:gd name="connsiteY31" fmla="*/ 944670 h 6858000"/>
              <a:gd name="connsiteX32" fmla="*/ 10912930 w 12192000"/>
              <a:gd name="connsiteY32" fmla="*/ 944670 h 6858000"/>
              <a:gd name="connsiteX33" fmla="*/ 10912930 w 12192000"/>
              <a:gd name="connsiteY33" fmla="*/ 771531 h 6858000"/>
              <a:gd name="connsiteX34" fmla="*/ 10881993 w 12192000"/>
              <a:gd name="connsiteY34" fmla="*/ 740051 h 6858000"/>
              <a:gd name="connsiteX35" fmla="*/ 11599515 w 12192000"/>
              <a:gd name="connsiteY35" fmla="*/ 735166 h 6858000"/>
              <a:gd name="connsiteX36" fmla="*/ 11550667 w 12192000"/>
              <a:gd name="connsiteY36" fmla="*/ 738965 h 6858000"/>
              <a:gd name="connsiteX37" fmla="*/ 11514845 w 12192000"/>
              <a:gd name="connsiteY37" fmla="*/ 746563 h 6858000"/>
              <a:gd name="connsiteX38" fmla="*/ 11514845 w 12192000"/>
              <a:gd name="connsiteY38" fmla="*/ 918617 h 6858000"/>
              <a:gd name="connsiteX39" fmla="*/ 11514845 w 12192000"/>
              <a:gd name="connsiteY39" fmla="*/ 924045 h 6858000"/>
              <a:gd name="connsiteX40" fmla="*/ 11536012 w 12192000"/>
              <a:gd name="connsiteY40" fmla="*/ 945212 h 6858000"/>
              <a:gd name="connsiteX41" fmla="*/ 11536555 w 12192000"/>
              <a:gd name="connsiteY41" fmla="*/ 945212 h 6858000"/>
              <a:gd name="connsiteX42" fmla="*/ 11562607 w 12192000"/>
              <a:gd name="connsiteY42" fmla="*/ 945212 h 6858000"/>
              <a:gd name="connsiteX43" fmla="*/ 11562607 w 12192000"/>
              <a:gd name="connsiteY43" fmla="*/ 779129 h 6858000"/>
              <a:gd name="connsiteX44" fmla="*/ 11577261 w 12192000"/>
              <a:gd name="connsiteY44" fmla="*/ 776958 h 6858000"/>
              <a:gd name="connsiteX45" fmla="*/ 11596258 w 12192000"/>
              <a:gd name="connsiteY45" fmla="*/ 775872 h 6858000"/>
              <a:gd name="connsiteX46" fmla="*/ 11616883 w 12192000"/>
              <a:gd name="connsiteY46" fmla="*/ 779129 h 6858000"/>
              <a:gd name="connsiteX47" fmla="*/ 11630451 w 12192000"/>
              <a:gd name="connsiteY47" fmla="*/ 789441 h 6858000"/>
              <a:gd name="connsiteX48" fmla="*/ 11637507 w 12192000"/>
              <a:gd name="connsiteY48" fmla="*/ 808437 h 6858000"/>
              <a:gd name="connsiteX49" fmla="*/ 11639678 w 12192000"/>
              <a:gd name="connsiteY49" fmla="*/ 836661 h 6858000"/>
              <a:gd name="connsiteX50" fmla="*/ 11639678 w 12192000"/>
              <a:gd name="connsiteY50" fmla="*/ 918074 h 6858000"/>
              <a:gd name="connsiteX51" fmla="*/ 11639678 w 12192000"/>
              <a:gd name="connsiteY51" fmla="*/ 923502 h 6858000"/>
              <a:gd name="connsiteX52" fmla="*/ 11660845 w 12192000"/>
              <a:gd name="connsiteY52" fmla="*/ 944669 h 6858000"/>
              <a:gd name="connsiteX53" fmla="*/ 11687441 w 12192000"/>
              <a:gd name="connsiteY53" fmla="*/ 944669 h 6858000"/>
              <a:gd name="connsiteX54" fmla="*/ 11687441 w 12192000"/>
              <a:gd name="connsiteY54" fmla="*/ 829605 h 6858000"/>
              <a:gd name="connsiteX55" fmla="*/ 11682013 w 12192000"/>
              <a:gd name="connsiteY55" fmla="*/ 791069 h 6858000"/>
              <a:gd name="connsiteX56" fmla="*/ 11667902 w 12192000"/>
              <a:gd name="connsiteY56" fmla="*/ 761218 h 6858000"/>
              <a:gd name="connsiteX57" fmla="*/ 11641306 w 12192000"/>
              <a:gd name="connsiteY57" fmla="*/ 742221 h 6858000"/>
              <a:gd name="connsiteX58" fmla="*/ 11599515 w 12192000"/>
              <a:gd name="connsiteY58" fmla="*/ 735166 h 6858000"/>
              <a:gd name="connsiteX59" fmla="*/ 11026367 w 12192000"/>
              <a:gd name="connsiteY59" fmla="*/ 735166 h 6858000"/>
              <a:gd name="connsiteX60" fmla="*/ 10977519 w 12192000"/>
              <a:gd name="connsiteY60" fmla="*/ 738965 h 6858000"/>
              <a:gd name="connsiteX61" fmla="*/ 10941697 w 12192000"/>
              <a:gd name="connsiteY61" fmla="*/ 746563 h 6858000"/>
              <a:gd name="connsiteX62" fmla="*/ 10941697 w 12192000"/>
              <a:gd name="connsiteY62" fmla="*/ 918617 h 6858000"/>
              <a:gd name="connsiteX63" fmla="*/ 10941697 w 12192000"/>
              <a:gd name="connsiteY63" fmla="*/ 924045 h 6858000"/>
              <a:gd name="connsiteX64" fmla="*/ 10962864 w 12192000"/>
              <a:gd name="connsiteY64" fmla="*/ 945212 h 6858000"/>
              <a:gd name="connsiteX65" fmla="*/ 10963407 w 12192000"/>
              <a:gd name="connsiteY65" fmla="*/ 945212 h 6858000"/>
              <a:gd name="connsiteX66" fmla="*/ 10989459 w 12192000"/>
              <a:gd name="connsiteY66" fmla="*/ 945212 h 6858000"/>
              <a:gd name="connsiteX67" fmla="*/ 10989459 w 12192000"/>
              <a:gd name="connsiteY67" fmla="*/ 779129 h 6858000"/>
              <a:gd name="connsiteX68" fmla="*/ 11004114 w 12192000"/>
              <a:gd name="connsiteY68" fmla="*/ 776958 h 6858000"/>
              <a:gd name="connsiteX69" fmla="*/ 11023110 w 12192000"/>
              <a:gd name="connsiteY69" fmla="*/ 775872 h 6858000"/>
              <a:gd name="connsiteX70" fmla="*/ 11043735 w 12192000"/>
              <a:gd name="connsiteY70" fmla="*/ 779129 h 6858000"/>
              <a:gd name="connsiteX71" fmla="*/ 11057303 w 12192000"/>
              <a:gd name="connsiteY71" fmla="*/ 789441 h 6858000"/>
              <a:gd name="connsiteX72" fmla="*/ 11064359 w 12192000"/>
              <a:gd name="connsiteY72" fmla="*/ 808437 h 6858000"/>
              <a:gd name="connsiteX73" fmla="*/ 11066530 w 12192000"/>
              <a:gd name="connsiteY73" fmla="*/ 836661 h 6858000"/>
              <a:gd name="connsiteX74" fmla="*/ 11066530 w 12192000"/>
              <a:gd name="connsiteY74" fmla="*/ 918074 h 6858000"/>
              <a:gd name="connsiteX75" fmla="*/ 11066530 w 12192000"/>
              <a:gd name="connsiteY75" fmla="*/ 923502 h 6858000"/>
              <a:gd name="connsiteX76" fmla="*/ 11087697 w 12192000"/>
              <a:gd name="connsiteY76" fmla="*/ 944669 h 6858000"/>
              <a:gd name="connsiteX77" fmla="*/ 11114293 w 12192000"/>
              <a:gd name="connsiteY77" fmla="*/ 944669 h 6858000"/>
              <a:gd name="connsiteX78" fmla="*/ 11114293 w 12192000"/>
              <a:gd name="connsiteY78" fmla="*/ 829605 h 6858000"/>
              <a:gd name="connsiteX79" fmla="*/ 11108865 w 12192000"/>
              <a:gd name="connsiteY79" fmla="*/ 791069 h 6858000"/>
              <a:gd name="connsiteX80" fmla="*/ 11094754 w 12192000"/>
              <a:gd name="connsiteY80" fmla="*/ 761218 h 6858000"/>
              <a:gd name="connsiteX81" fmla="*/ 11068158 w 12192000"/>
              <a:gd name="connsiteY81" fmla="*/ 742221 h 6858000"/>
              <a:gd name="connsiteX82" fmla="*/ 11026367 w 12192000"/>
              <a:gd name="connsiteY82" fmla="*/ 735166 h 6858000"/>
              <a:gd name="connsiteX83" fmla="*/ 11405208 w 12192000"/>
              <a:gd name="connsiteY83" fmla="*/ 732995 h 6858000"/>
              <a:gd name="connsiteX84" fmla="*/ 11369929 w 12192000"/>
              <a:gd name="connsiteY84" fmla="*/ 740050 h 6858000"/>
              <a:gd name="connsiteX85" fmla="*/ 11339535 w 12192000"/>
              <a:gd name="connsiteY85" fmla="*/ 760133 h 6858000"/>
              <a:gd name="connsiteX86" fmla="*/ 11318367 w 12192000"/>
              <a:gd name="connsiteY86" fmla="*/ 793783 h 6858000"/>
              <a:gd name="connsiteX87" fmla="*/ 11310226 w 12192000"/>
              <a:gd name="connsiteY87" fmla="*/ 841003 h 6858000"/>
              <a:gd name="connsiteX88" fmla="*/ 11316739 w 12192000"/>
              <a:gd name="connsiteY88" fmla="*/ 882252 h 6858000"/>
              <a:gd name="connsiteX89" fmla="*/ 11335735 w 12192000"/>
              <a:gd name="connsiteY89" fmla="*/ 915903 h 6858000"/>
              <a:gd name="connsiteX90" fmla="*/ 11368300 w 12192000"/>
              <a:gd name="connsiteY90" fmla="*/ 938156 h 6858000"/>
              <a:gd name="connsiteX91" fmla="*/ 11414977 w 12192000"/>
              <a:gd name="connsiteY91" fmla="*/ 946297 h 6858000"/>
              <a:gd name="connsiteX92" fmla="*/ 11435602 w 12192000"/>
              <a:gd name="connsiteY92" fmla="*/ 945212 h 6858000"/>
              <a:gd name="connsiteX93" fmla="*/ 11454598 w 12192000"/>
              <a:gd name="connsiteY93" fmla="*/ 942498 h 6858000"/>
              <a:gd name="connsiteX94" fmla="*/ 11470338 w 12192000"/>
              <a:gd name="connsiteY94" fmla="*/ 938699 h 6858000"/>
              <a:gd name="connsiteX95" fmla="*/ 11481193 w 12192000"/>
              <a:gd name="connsiteY95" fmla="*/ 934357 h 6858000"/>
              <a:gd name="connsiteX96" fmla="*/ 11477937 w 12192000"/>
              <a:gd name="connsiteY96" fmla="*/ 913190 h 6858000"/>
              <a:gd name="connsiteX97" fmla="*/ 11459483 w 12192000"/>
              <a:gd name="connsiteY97" fmla="*/ 900706 h 6858000"/>
              <a:gd name="connsiteX98" fmla="*/ 11452970 w 12192000"/>
              <a:gd name="connsiteY98" fmla="*/ 902334 h 6858000"/>
              <a:gd name="connsiteX99" fmla="*/ 11421490 w 12192000"/>
              <a:gd name="connsiteY99" fmla="*/ 905591 h 6858000"/>
              <a:gd name="connsiteX100" fmla="*/ 11376984 w 12192000"/>
              <a:gd name="connsiteY100" fmla="*/ 892022 h 6858000"/>
              <a:gd name="connsiteX101" fmla="*/ 11359617 w 12192000"/>
              <a:gd name="connsiteY101" fmla="*/ 854029 h 6858000"/>
              <a:gd name="connsiteX102" fmla="*/ 11493677 w 12192000"/>
              <a:gd name="connsiteY102" fmla="*/ 854029 h 6858000"/>
              <a:gd name="connsiteX103" fmla="*/ 11494219 w 12192000"/>
              <a:gd name="connsiteY103" fmla="*/ 845345 h 6858000"/>
              <a:gd name="connsiteX104" fmla="*/ 11494219 w 12192000"/>
              <a:gd name="connsiteY104" fmla="*/ 836661 h 6858000"/>
              <a:gd name="connsiteX105" fmla="*/ 11470881 w 12192000"/>
              <a:gd name="connsiteY105" fmla="*/ 759047 h 6858000"/>
              <a:gd name="connsiteX106" fmla="*/ 11405208 w 12192000"/>
              <a:gd name="connsiteY106" fmla="*/ 732995 h 6858000"/>
              <a:gd name="connsiteX107" fmla="*/ 11753113 w 12192000"/>
              <a:gd name="connsiteY107" fmla="*/ 676006 h 6858000"/>
              <a:gd name="connsiteX108" fmla="*/ 11726518 w 12192000"/>
              <a:gd name="connsiteY108" fmla="*/ 680348 h 6858000"/>
              <a:gd name="connsiteX109" fmla="*/ 11705894 w 12192000"/>
              <a:gd name="connsiteY109" fmla="*/ 704229 h 6858000"/>
              <a:gd name="connsiteX110" fmla="*/ 11705894 w 12192000"/>
              <a:gd name="connsiteY110" fmla="*/ 860543 h 6858000"/>
              <a:gd name="connsiteX111" fmla="*/ 11709150 w 12192000"/>
              <a:gd name="connsiteY111" fmla="*/ 896907 h 6858000"/>
              <a:gd name="connsiteX112" fmla="*/ 11721091 w 12192000"/>
              <a:gd name="connsiteY112" fmla="*/ 924045 h 6858000"/>
              <a:gd name="connsiteX113" fmla="*/ 11744429 w 12192000"/>
              <a:gd name="connsiteY113" fmla="*/ 940870 h 6858000"/>
              <a:gd name="connsiteX114" fmla="*/ 11780793 w 12192000"/>
              <a:gd name="connsiteY114" fmla="*/ 946840 h 6858000"/>
              <a:gd name="connsiteX115" fmla="*/ 11812273 w 12192000"/>
              <a:gd name="connsiteY115" fmla="*/ 943041 h 6858000"/>
              <a:gd name="connsiteX116" fmla="*/ 11818786 w 12192000"/>
              <a:gd name="connsiteY116" fmla="*/ 941413 h 6858000"/>
              <a:gd name="connsiteX117" fmla="*/ 11830726 w 12192000"/>
              <a:gd name="connsiteY117" fmla="*/ 921874 h 6858000"/>
              <a:gd name="connsiteX118" fmla="*/ 11825841 w 12192000"/>
              <a:gd name="connsiteY118" fmla="*/ 898535 h 6858000"/>
              <a:gd name="connsiteX119" fmla="*/ 11810102 w 12192000"/>
              <a:gd name="connsiteY119" fmla="*/ 903420 h 6858000"/>
              <a:gd name="connsiteX120" fmla="*/ 11787306 w 12192000"/>
              <a:gd name="connsiteY120" fmla="*/ 906134 h 6858000"/>
              <a:gd name="connsiteX121" fmla="*/ 11760711 w 12192000"/>
              <a:gd name="connsiteY121" fmla="*/ 895821 h 6858000"/>
              <a:gd name="connsiteX122" fmla="*/ 11753113 w 12192000"/>
              <a:gd name="connsiteY122" fmla="*/ 860543 h 6858000"/>
              <a:gd name="connsiteX123" fmla="*/ 11753113 w 12192000"/>
              <a:gd name="connsiteY123" fmla="*/ 777501 h 6858000"/>
              <a:gd name="connsiteX124" fmla="*/ 11804674 w 12192000"/>
              <a:gd name="connsiteY124" fmla="*/ 777501 h 6858000"/>
              <a:gd name="connsiteX125" fmla="*/ 11825841 w 12192000"/>
              <a:gd name="connsiteY125" fmla="*/ 756334 h 6858000"/>
              <a:gd name="connsiteX126" fmla="*/ 11825841 w 12192000"/>
              <a:gd name="connsiteY126" fmla="*/ 739508 h 6858000"/>
              <a:gd name="connsiteX127" fmla="*/ 11753113 w 12192000"/>
              <a:gd name="connsiteY127" fmla="*/ 739508 h 6858000"/>
              <a:gd name="connsiteX128" fmla="*/ 10315900 w 12192000"/>
              <a:gd name="connsiteY128" fmla="*/ 658094 h 6858000"/>
              <a:gd name="connsiteX129" fmla="*/ 10292562 w 12192000"/>
              <a:gd name="connsiteY129" fmla="*/ 684147 h 6858000"/>
              <a:gd name="connsiteX130" fmla="*/ 10315900 w 12192000"/>
              <a:gd name="connsiteY130" fmla="*/ 708028 h 6858000"/>
              <a:gd name="connsiteX131" fmla="*/ 10339238 w 12192000"/>
              <a:gd name="connsiteY131" fmla="*/ 681976 h 6858000"/>
              <a:gd name="connsiteX132" fmla="*/ 10315900 w 12192000"/>
              <a:gd name="connsiteY132" fmla="*/ 658094 h 6858000"/>
              <a:gd name="connsiteX133" fmla="*/ 10889050 w 12192000"/>
              <a:gd name="connsiteY133" fmla="*/ 651039 h 6858000"/>
              <a:gd name="connsiteX134" fmla="*/ 10868425 w 12192000"/>
              <a:gd name="connsiteY134" fmla="*/ 658637 h 6858000"/>
              <a:gd name="connsiteX135" fmla="*/ 10859741 w 12192000"/>
              <a:gd name="connsiteY135" fmla="*/ 680348 h 6858000"/>
              <a:gd name="connsiteX136" fmla="*/ 10868425 w 12192000"/>
              <a:gd name="connsiteY136" fmla="*/ 701515 h 6858000"/>
              <a:gd name="connsiteX137" fmla="*/ 10889050 w 12192000"/>
              <a:gd name="connsiteY137" fmla="*/ 709114 h 6858000"/>
              <a:gd name="connsiteX138" fmla="*/ 10909132 w 12192000"/>
              <a:gd name="connsiteY138" fmla="*/ 701515 h 6858000"/>
              <a:gd name="connsiteX139" fmla="*/ 10917816 w 12192000"/>
              <a:gd name="connsiteY139" fmla="*/ 680348 h 6858000"/>
              <a:gd name="connsiteX140" fmla="*/ 10909132 w 12192000"/>
              <a:gd name="connsiteY140" fmla="*/ 658637 h 6858000"/>
              <a:gd name="connsiteX141" fmla="*/ 10889050 w 12192000"/>
              <a:gd name="connsiteY141" fmla="*/ 651039 h 6858000"/>
              <a:gd name="connsiteX142" fmla="*/ 9964195 w 12192000"/>
              <a:gd name="connsiteY142" fmla="*/ 647783 h 6858000"/>
              <a:gd name="connsiteX143" fmla="*/ 9938686 w 12192000"/>
              <a:gd name="connsiteY143" fmla="*/ 674921 h 6858000"/>
              <a:gd name="connsiteX144" fmla="*/ 9964195 w 12192000"/>
              <a:gd name="connsiteY144" fmla="*/ 700431 h 6858000"/>
              <a:gd name="connsiteX145" fmla="*/ 9988077 w 12192000"/>
              <a:gd name="connsiteY145" fmla="*/ 673293 h 6858000"/>
              <a:gd name="connsiteX146" fmla="*/ 9964195 w 12192000"/>
              <a:gd name="connsiteY146" fmla="*/ 647783 h 6858000"/>
              <a:gd name="connsiteX147" fmla="*/ 8724004 w 12192000"/>
              <a:gd name="connsiteY147" fmla="*/ 623359 h 6858000"/>
              <a:gd name="connsiteX148" fmla="*/ 8576918 w 12192000"/>
              <a:gd name="connsiteY148" fmla="*/ 804096 h 6858000"/>
              <a:gd name="connsiteX149" fmla="*/ 8698495 w 12192000"/>
              <a:gd name="connsiteY149" fmla="*/ 962039 h 6858000"/>
              <a:gd name="connsiteX150" fmla="*/ 8815187 w 12192000"/>
              <a:gd name="connsiteY150" fmla="*/ 888766 h 6858000"/>
              <a:gd name="connsiteX151" fmla="*/ 8872176 w 12192000"/>
              <a:gd name="connsiteY151" fmla="*/ 947927 h 6858000"/>
              <a:gd name="connsiteX152" fmla="*/ 8941105 w 12192000"/>
              <a:gd name="connsiteY152" fmla="*/ 895822 h 6858000"/>
              <a:gd name="connsiteX153" fmla="*/ 8991582 w 12192000"/>
              <a:gd name="connsiteY153" fmla="*/ 947927 h 6858000"/>
              <a:gd name="connsiteX154" fmla="*/ 9036088 w 12192000"/>
              <a:gd name="connsiteY154" fmla="*/ 922960 h 6858000"/>
              <a:gd name="connsiteX155" fmla="*/ 9088192 w 12192000"/>
              <a:gd name="connsiteY155" fmla="*/ 1080902 h 6858000"/>
              <a:gd name="connsiteX156" fmla="*/ 9075708 w 12192000"/>
              <a:gd name="connsiteY156" fmla="*/ 948469 h 6858000"/>
              <a:gd name="connsiteX157" fmla="*/ 9125099 w 12192000"/>
              <a:gd name="connsiteY157" fmla="*/ 771531 h 6858000"/>
              <a:gd name="connsiteX158" fmla="*/ 9151694 w 12192000"/>
              <a:gd name="connsiteY158" fmla="*/ 824179 h 6858000"/>
              <a:gd name="connsiteX159" fmla="*/ 9146810 w 12192000"/>
              <a:gd name="connsiteY159" fmla="*/ 870313 h 6858000"/>
              <a:gd name="connsiteX160" fmla="*/ 9086021 w 12192000"/>
              <a:gd name="connsiteY160" fmla="*/ 930016 h 6858000"/>
              <a:gd name="connsiteX161" fmla="*/ 9109359 w 12192000"/>
              <a:gd name="connsiteY161" fmla="*/ 948469 h 6858000"/>
              <a:gd name="connsiteX162" fmla="*/ 9183717 w 12192000"/>
              <a:gd name="connsiteY162" fmla="*/ 875198 h 6858000"/>
              <a:gd name="connsiteX163" fmla="*/ 9228223 w 12192000"/>
              <a:gd name="connsiteY163" fmla="*/ 841547 h 6858000"/>
              <a:gd name="connsiteX164" fmla="*/ 9227680 w 12192000"/>
              <a:gd name="connsiteY164" fmla="*/ 856201 h 6858000"/>
              <a:gd name="connsiteX165" fmla="*/ 9281955 w 12192000"/>
              <a:gd name="connsiteY165" fmla="*/ 932730 h 6858000"/>
              <a:gd name="connsiteX166" fmla="*/ 9341658 w 12192000"/>
              <a:gd name="connsiteY166" fmla="*/ 886595 h 6858000"/>
              <a:gd name="connsiteX167" fmla="*/ 9343286 w 12192000"/>
              <a:gd name="connsiteY167" fmla="*/ 931101 h 6858000"/>
              <a:gd name="connsiteX168" fmla="*/ 9231479 w 12192000"/>
              <a:gd name="connsiteY168" fmla="*/ 1049422 h 6858000"/>
              <a:gd name="connsiteX169" fmla="*/ 9290639 w 12192000"/>
              <a:gd name="connsiteY169" fmla="*/ 1111839 h 6858000"/>
              <a:gd name="connsiteX170" fmla="*/ 9381822 w 12192000"/>
              <a:gd name="connsiteY170" fmla="*/ 943585 h 6858000"/>
              <a:gd name="connsiteX171" fmla="*/ 9444239 w 12192000"/>
              <a:gd name="connsiteY171" fmla="*/ 914819 h 6858000"/>
              <a:gd name="connsiteX172" fmla="*/ 9507741 w 12192000"/>
              <a:gd name="connsiteY172" fmla="*/ 947927 h 6858000"/>
              <a:gd name="connsiteX173" fmla="*/ 9605980 w 12192000"/>
              <a:gd name="connsiteY173" fmla="*/ 881168 h 6858000"/>
              <a:gd name="connsiteX174" fmla="*/ 9637459 w 12192000"/>
              <a:gd name="connsiteY174" fmla="*/ 947927 h 6858000"/>
              <a:gd name="connsiteX175" fmla="*/ 9701504 w 12192000"/>
              <a:gd name="connsiteY175" fmla="*/ 775331 h 6858000"/>
              <a:gd name="connsiteX176" fmla="*/ 9754694 w 12192000"/>
              <a:gd name="connsiteY176" fmla="*/ 962039 h 6858000"/>
              <a:gd name="connsiteX177" fmla="*/ 9825795 w 12192000"/>
              <a:gd name="connsiteY177" fmla="*/ 797583 h 6858000"/>
              <a:gd name="connsiteX178" fmla="*/ 9887669 w 12192000"/>
              <a:gd name="connsiteY178" fmla="*/ 947927 h 6858000"/>
              <a:gd name="connsiteX179" fmla="*/ 9947372 w 12192000"/>
              <a:gd name="connsiteY179" fmla="*/ 863257 h 6858000"/>
              <a:gd name="connsiteX180" fmla="*/ 10009788 w 12192000"/>
              <a:gd name="connsiteY180" fmla="*/ 947927 h 6858000"/>
              <a:gd name="connsiteX181" fmla="*/ 10065149 w 12192000"/>
              <a:gd name="connsiteY181" fmla="*/ 896365 h 6858000"/>
              <a:gd name="connsiteX182" fmla="*/ 10094458 w 12192000"/>
              <a:gd name="connsiteY182" fmla="*/ 947927 h 6858000"/>
              <a:gd name="connsiteX183" fmla="*/ 10170444 w 12192000"/>
              <a:gd name="connsiteY183" fmla="*/ 775873 h 6858000"/>
              <a:gd name="connsiteX184" fmla="*/ 10252399 w 12192000"/>
              <a:gd name="connsiteY184" fmla="*/ 947927 h 6858000"/>
              <a:gd name="connsiteX185" fmla="*/ 10305590 w 12192000"/>
              <a:gd name="connsiteY185" fmla="*/ 889852 h 6858000"/>
              <a:gd name="connsiteX186" fmla="*/ 10351724 w 12192000"/>
              <a:gd name="connsiteY186" fmla="*/ 947927 h 6858000"/>
              <a:gd name="connsiteX187" fmla="*/ 10378861 w 12192000"/>
              <a:gd name="connsiteY187" fmla="*/ 932730 h 6858000"/>
              <a:gd name="connsiteX188" fmla="*/ 10334898 w 12192000"/>
              <a:gd name="connsiteY188" fmla="*/ 782929 h 6858000"/>
              <a:gd name="connsiteX189" fmla="*/ 10316445 w 12192000"/>
              <a:gd name="connsiteY189" fmla="*/ 740051 h 6858000"/>
              <a:gd name="connsiteX190" fmla="*/ 10297991 w 12192000"/>
              <a:gd name="connsiteY190" fmla="*/ 743851 h 6858000"/>
              <a:gd name="connsiteX191" fmla="*/ 10259998 w 12192000"/>
              <a:gd name="connsiteY191" fmla="*/ 908305 h 6858000"/>
              <a:gd name="connsiteX192" fmla="*/ 10177499 w 12192000"/>
              <a:gd name="connsiteY192" fmla="*/ 721055 h 6858000"/>
              <a:gd name="connsiteX193" fmla="*/ 10099886 w 12192000"/>
              <a:gd name="connsiteY193" fmla="*/ 870313 h 6858000"/>
              <a:gd name="connsiteX194" fmla="*/ 10094458 w 12192000"/>
              <a:gd name="connsiteY194" fmla="*/ 801383 h 6858000"/>
              <a:gd name="connsiteX195" fmla="*/ 10098257 w 12192000"/>
              <a:gd name="connsiteY195" fmla="*/ 764475 h 6858000"/>
              <a:gd name="connsiteX196" fmla="*/ 10060807 w 12192000"/>
              <a:gd name="connsiteY196" fmla="*/ 738423 h 6858000"/>
              <a:gd name="connsiteX197" fmla="*/ 10016302 w 12192000"/>
              <a:gd name="connsiteY197" fmla="*/ 909934 h 6858000"/>
              <a:gd name="connsiteX198" fmla="*/ 9980480 w 12192000"/>
              <a:gd name="connsiteY198" fmla="*/ 786186 h 6858000"/>
              <a:gd name="connsiteX199" fmla="*/ 9943572 w 12192000"/>
              <a:gd name="connsiteY199" fmla="*/ 737880 h 6858000"/>
              <a:gd name="connsiteX200" fmla="*/ 9897981 w 12192000"/>
              <a:gd name="connsiteY200" fmla="*/ 901250 h 6858000"/>
              <a:gd name="connsiteX201" fmla="*/ 9830137 w 12192000"/>
              <a:gd name="connsiteY201" fmla="*/ 740051 h 6858000"/>
              <a:gd name="connsiteX202" fmla="*/ 9762293 w 12192000"/>
              <a:gd name="connsiteY202" fmla="*/ 892566 h 6858000"/>
              <a:gd name="connsiteX203" fmla="*/ 9703132 w 12192000"/>
              <a:gd name="connsiteY203" fmla="*/ 721055 h 6858000"/>
              <a:gd name="connsiteX204" fmla="*/ 9642887 w 12192000"/>
              <a:gd name="connsiteY204" fmla="*/ 842632 h 6858000"/>
              <a:gd name="connsiteX205" fmla="*/ 9636916 w 12192000"/>
              <a:gd name="connsiteY205" fmla="*/ 841547 h 6858000"/>
              <a:gd name="connsiteX206" fmla="*/ 9636374 w 12192000"/>
              <a:gd name="connsiteY206" fmla="*/ 805725 h 6858000"/>
              <a:gd name="connsiteX207" fmla="*/ 9602723 w 12192000"/>
              <a:gd name="connsiteY207" fmla="*/ 734624 h 6858000"/>
              <a:gd name="connsiteX208" fmla="*/ 9515882 w 12192000"/>
              <a:gd name="connsiteY208" fmla="*/ 911562 h 6858000"/>
              <a:gd name="connsiteX209" fmla="*/ 9480061 w 12192000"/>
              <a:gd name="connsiteY209" fmla="*/ 894737 h 6858000"/>
              <a:gd name="connsiteX210" fmla="*/ 9552790 w 12192000"/>
              <a:gd name="connsiteY210" fmla="*/ 793784 h 6858000"/>
              <a:gd name="connsiteX211" fmla="*/ 9495800 w 12192000"/>
              <a:gd name="connsiteY211" fmla="*/ 734624 h 6858000"/>
              <a:gd name="connsiteX212" fmla="*/ 9418187 w 12192000"/>
              <a:gd name="connsiteY212" fmla="*/ 829606 h 6858000"/>
              <a:gd name="connsiteX213" fmla="*/ 9429584 w 12192000"/>
              <a:gd name="connsiteY213" fmla="*/ 889309 h 6858000"/>
              <a:gd name="connsiteX214" fmla="*/ 9381279 w 12192000"/>
              <a:gd name="connsiteY214" fmla="*/ 911562 h 6858000"/>
              <a:gd name="connsiteX215" fmla="*/ 9370967 w 12192000"/>
              <a:gd name="connsiteY215" fmla="*/ 775873 h 6858000"/>
              <a:gd name="connsiteX216" fmla="*/ 9334602 w 12192000"/>
              <a:gd name="connsiteY216" fmla="*/ 805182 h 6858000"/>
              <a:gd name="connsiteX217" fmla="*/ 9292268 w 12192000"/>
              <a:gd name="connsiteY217" fmla="*/ 892566 h 6858000"/>
              <a:gd name="connsiteX218" fmla="*/ 9270014 w 12192000"/>
              <a:gd name="connsiteY218" fmla="*/ 859457 h 6858000"/>
              <a:gd name="connsiteX219" fmla="*/ 9372052 w 12192000"/>
              <a:gd name="connsiteY219" fmla="*/ 761761 h 6858000"/>
              <a:gd name="connsiteX220" fmla="*/ 9338401 w 12192000"/>
              <a:gd name="connsiteY220" fmla="*/ 729196 h 6858000"/>
              <a:gd name="connsiteX221" fmla="*/ 9246133 w 12192000"/>
              <a:gd name="connsiteY221" fmla="*/ 785100 h 6858000"/>
              <a:gd name="connsiteX222" fmla="*/ 9191858 w 12192000"/>
              <a:gd name="connsiteY222" fmla="*/ 838833 h 6858000"/>
              <a:gd name="connsiteX223" fmla="*/ 9192943 w 12192000"/>
              <a:gd name="connsiteY223" fmla="*/ 823636 h 6858000"/>
              <a:gd name="connsiteX224" fmla="*/ 9128356 w 12192000"/>
              <a:gd name="connsiteY224" fmla="*/ 735709 h 6858000"/>
              <a:gd name="connsiteX225" fmla="*/ 9076252 w 12192000"/>
              <a:gd name="connsiteY225" fmla="*/ 775331 h 6858000"/>
              <a:gd name="connsiteX226" fmla="*/ 9055084 w 12192000"/>
              <a:gd name="connsiteY226" fmla="*/ 741137 h 6858000"/>
              <a:gd name="connsiteX227" fmla="*/ 9031746 w 12192000"/>
              <a:gd name="connsiteY227" fmla="*/ 747107 h 6858000"/>
              <a:gd name="connsiteX228" fmla="*/ 9037173 w 12192000"/>
              <a:gd name="connsiteY228" fmla="*/ 810067 h 6858000"/>
              <a:gd name="connsiteX229" fmla="*/ 8995924 w 12192000"/>
              <a:gd name="connsiteY229" fmla="*/ 915904 h 6858000"/>
              <a:gd name="connsiteX230" fmla="*/ 8967158 w 12192000"/>
              <a:gd name="connsiteY230" fmla="*/ 795412 h 6858000"/>
              <a:gd name="connsiteX231" fmla="*/ 8955760 w 12192000"/>
              <a:gd name="connsiteY231" fmla="*/ 793241 h 6858000"/>
              <a:gd name="connsiteX232" fmla="*/ 8926994 w 12192000"/>
              <a:gd name="connsiteY232" fmla="*/ 846974 h 6858000"/>
              <a:gd name="connsiteX233" fmla="*/ 8880317 w 12192000"/>
              <a:gd name="connsiteY233" fmla="*/ 911562 h 6858000"/>
              <a:gd name="connsiteX234" fmla="*/ 8855350 w 12192000"/>
              <a:gd name="connsiteY234" fmla="*/ 871941 h 6858000"/>
              <a:gd name="connsiteX235" fmla="*/ 8963359 w 12192000"/>
              <a:gd name="connsiteY235" fmla="*/ 778044 h 6858000"/>
              <a:gd name="connsiteX236" fmla="*/ 8930250 w 12192000"/>
              <a:gd name="connsiteY236" fmla="*/ 741680 h 6858000"/>
              <a:gd name="connsiteX237" fmla="*/ 8822243 w 12192000"/>
              <a:gd name="connsiteY237" fmla="*/ 822008 h 6858000"/>
              <a:gd name="connsiteX238" fmla="*/ 8708264 w 12192000"/>
              <a:gd name="connsiteY238" fmla="*/ 920789 h 6858000"/>
              <a:gd name="connsiteX239" fmla="*/ 8628479 w 12192000"/>
              <a:gd name="connsiteY239" fmla="*/ 798126 h 6858000"/>
              <a:gd name="connsiteX240" fmla="*/ 8721833 w 12192000"/>
              <a:gd name="connsiteY240" fmla="*/ 658638 h 6858000"/>
              <a:gd name="connsiteX241" fmla="*/ 8760369 w 12192000"/>
              <a:gd name="connsiteY241" fmla="*/ 722683 h 6858000"/>
              <a:gd name="connsiteX242" fmla="*/ 8806502 w 12192000"/>
              <a:gd name="connsiteY242" fmla="*/ 688490 h 6858000"/>
              <a:gd name="connsiteX243" fmla="*/ 8724004 w 12192000"/>
              <a:gd name="connsiteY243" fmla="*/ 623359 h 6858000"/>
              <a:gd name="connsiteX244" fmla="*/ 10614417 w 12192000"/>
              <a:gd name="connsiteY244" fmla="*/ 616845 h 6858000"/>
              <a:gd name="connsiteX245" fmla="*/ 10406543 w 12192000"/>
              <a:gd name="connsiteY245" fmla="*/ 831233 h 6858000"/>
              <a:gd name="connsiteX246" fmla="*/ 10478186 w 12192000"/>
              <a:gd name="connsiteY246" fmla="*/ 937071 h 6858000"/>
              <a:gd name="connsiteX247" fmla="*/ 10552001 w 12192000"/>
              <a:gd name="connsiteY247" fmla="*/ 938699 h 6858000"/>
              <a:gd name="connsiteX248" fmla="*/ 10582056 w 12192000"/>
              <a:gd name="connsiteY248" fmla="*/ 923637 h 6858000"/>
              <a:gd name="connsiteX249" fmla="*/ 10605742 w 12192000"/>
              <a:gd name="connsiteY249" fmla="*/ 902222 h 6858000"/>
              <a:gd name="connsiteX250" fmla="*/ 10584429 w 12192000"/>
              <a:gd name="connsiteY250" fmla="*/ 941210 h 6858000"/>
              <a:gd name="connsiteX251" fmla="*/ 10538973 w 12192000"/>
              <a:gd name="connsiteY251" fmla="*/ 962039 h 6858000"/>
              <a:gd name="connsiteX252" fmla="*/ 10589992 w 12192000"/>
              <a:gd name="connsiteY252" fmla="*/ 976150 h 6858000"/>
              <a:gd name="connsiteX253" fmla="*/ 10709398 w 12192000"/>
              <a:gd name="connsiteY253" fmla="*/ 937072 h 6858000"/>
              <a:gd name="connsiteX254" fmla="*/ 10649152 w 12192000"/>
              <a:gd name="connsiteY254" fmla="*/ 883339 h 6858000"/>
              <a:gd name="connsiteX255" fmla="*/ 10708312 w 12192000"/>
              <a:gd name="connsiteY255" fmla="*/ 912648 h 6858000"/>
              <a:gd name="connsiteX256" fmla="*/ 10795153 w 12192000"/>
              <a:gd name="connsiteY256" fmla="*/ 826350 h 6858000"/>
              <a:gd name="connsiteX257" fmla="*/ 10795631 w 12192000"/>
              <a:gd name="connsiteY257" fmla="*/ 825891 h 6858000"/>
              <a:gd name="connsiteX258" fmla="*/ 10795697 w 12192000"/>
              <a:gd name="connsiteY258" fmla="*/ 826349 h 6858000"/>
              <a:gd name="connsiteX259" fmla="*/ 10801382 w 12192000"/>
              <a:gd name="connsiteY259" fmla="*/ 820371 h 6858000"/>
              <a:gd name="connsiteX260" fmla="*/ 10795631 w 12192000"/>
              <a:gd name="connsiteY260" fmla="*/ 825891 h 6858000"/>
              <a:gd name="connsiteX261" fmla="*/ 10795154 w 12192000"/>
              <a:gd name="connsiteY261" fmla="*/ 822549 h 6858000"/>
              <a:gd name="connsiteX262" fmla="*/ 10727853 w 12192000"/>
              <a:gd name="connsiteY262" fmla="*/ 685232 h 6858000"/>
              <a:gd name="connsiteX263" fmla="*/ 10623644 w 12192000"/>
              <a:gd name="connsiteY263" fmla="*/ 620644 h 6858000"/>
              <a:gd name="connsiteX264" fmla="*/ 10614417 w 12192000"/>
              <a:gd name="connsiteY264" fmla="*/ 616845 h 6858000"/>
              <a:gd name="connsiteX265" fmla="*/ 0 w 12192000"/>
              <a:gd name="connsiteY265" fmla="*/ 0 h 6858000"/>
              <a:gd name="connsiteX266" fmla="*/ 12192000 w 12192000"/>
              <a:gd name="connsiteY266" fmla="*/ 0 h 6858000"/>
              <a:gd name="connsiteX267" fmla="*/ 12192000 w 12192000"/>
              <a:gd name="connsiteY267" fmla="*/ 6858000 h 6858000"/>
              <a:gd name="connsiteX268" fmla="*/ 0 w 12192000"/>
              <a:gd name="connsiteY26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12192000" h="6858000">
                <a:moveTo>
                  <a:pt x="9343829" y="959868"/>
                </a:moveTo>
                <a:cubicBezTo>
                  <a:pt x="9341658" y="1057021"/>
                  <a:pt x="9319405" y="1078731"/>
                  <a:pt x="9294981" y="1078731"/>
                </a:cubicBezTo>
                <a:cubicBezTo>
                  <a:pt x="9279784" y="1078731"/>
                  <a:pt x="9271643" y="1064077"/>
                  <a:pt x="9271643" y="1047794"/>
                </a:cubicBezTo>
                <a:cubicBezTo>
                  <a:pt x="9271643" y="1003831"/>
                  <a:pt x="9304208" y="979949"/>
                  <a:pt x="9343829" y="959868"/>
                </a:cubicBezTo>
                <a:close/>
                <a:moveTo>
                  <a:pt x="11404665" y="772073"/>
                </a:moveTo>
                <a:cubicBezTo>
                  <a:pt x="11411721" y="772073"/>
                  <a:pt x="11417691" y="773159"/>
                  <a:pt x="11422576" y="775872"/>
                </a:cubicBezTo>
                <a:cubicBezTo>
                  <a:pt x="11428003" y="778586"/>
                  <a:pt x="11432345" y="781843"/>
                  <a:pt x="11435602" y="786185"/>
                </a:cubicBezTo>
                <a:cubicBezTo>
                  <a:pt x="11439401" y="790527"/>
                  <a:pt x="11442115" y="795411"/>
                  <a:pt x="11443743" y="801382"/>
                </a:cubicBezTo>
                <a:cubicBezTo>
                  <a:pt x="11445371" y="807352"/>
                  <a:pt x="11446457" y="813323"/>
                  <a:pt x="11446457" y="819836"/>
                </a:cubicBezTo>
                <a:lnTo>
                  <a:pt x="11359074" y="819836"/>
                </a:lnTo>
                <a:cubicBezTo>
                  <a:pt x="11360159" y="813865"/>
                  <a:pt x="11361245" y="808438"/>
                  <a:pt x="11363416" y="802467"/>
                </a:cubicBezTo>
                <a:cubicBezTo>
                  <a:pt x="11365587" y="796497"/>
                  <a:pt x="11368843" y="791612"/>
                  <a:pt x="11372100" y="787270"/>
                </a:cubicBezTo>
                <a:cubicBezTo>
                  <a:pt x="11375356" y="782928"/>
                  <a:pt x="11380241" y="779129"/>
                  <a:pt x="11385668" y="776415"/>
                </a:cubicBezTo>
                <a:cubicBezTo>
                  <a:pt x="11391096" y="773701"/>
                  <a:pt x="11397610" y="772073"/>
                  <a:pt x="11404665" y="772073"/>
                </a:cubicBezTo>
                <a:close/>
                <a:moveTo>
                  <a:pt x="9493087" y="766103"/>
                </a:moveTo>
                <a:cubicBezTo>
                  <a:pt x="9507741" y="766103"/>
                  <a:pt x="9516425" y="779673"/>
                  <a:pt x="9514797" y="799212"/>
                </a:cubicBezTo>
                <a:cubicBezTo>
                  <a:pt x="9513168" y="822008"/>
                  <a:pt x="9496343" y="848602"/>
                  <a:pt x="9467034" y="869227"/>
                </a:cubicBezTo>
                <a:cubicBezTo>
                  <a:pt x="9452380" y="825807"/>
                  <a:pt x="9463778" y="766103"/>
                  <a:pt x="9493087" y="766103"/>
                </a:cubicBezTo>
                <a:close/>
                <a:moveTo>
                  <a:pt x="11119177" y="740594"/>
                </a:moveTo>
                <a:lnTo>
                  <a:pt x="11189735" y="924046"/>
                </a:lnTo>
                <a:cubicBezTo>
                  <a:pt x="11196248" y="937614"/>
                  <a:pt x="11200590" y="944670"/>
                  <a:pt x="11213074" y="944670"/>
                </a:cubicBezTo>
                <a:lnTo>
                  <a:pt x="11236955" y="944670"/>
                </a:lnTo>
                <a:lnTo>
                  <a:pt x="11314569" y="740594"/>
                </a:lnTo>
                <a:lnTo>
                  <a:pt x="11278747" y="740594"/>
                </a:lnTo>
                <a:cubicBezTo>
                  <a:pt x="11266264" y="740594"/>
                  <a:pt x="11263007" y="747107"/>
                  <a:pt x="11257580" y="761219"/>
                </a:cubicBezTo>
                <a:lnTo>
                  <a:pt x="11217416" y="876825"/>
                </a:lnTo>
                <a:lnTo>
                  <a:pt x="11175624" y="763390"/>
                </a:lnTo>
                <a:cubicBezTo>
                  <a:pt x="11170738" y="748735"/>
                  <a:pt x="11166396" y="740594"/>
                  <a:pt x="11153913" y="740594"/>
                </a:cubicBezTo>
                <a:lnTo>
                  <a:pt x="11130575" y="740594"/>
                </a:lnTo>
                <a:close/>
                <a:moveTo>
                  <a:pt x="10865711" y="740051"/>
                </a:moveTo>
                <a:lnTo>
                  <a:pt x="10865711" y="910476"/>
                </a:lnTo>
                <a:cubicBezTo>
                  <a:pt x="10865711" y="929473"/>
                  <a:pt x="10880908" y="944670"/>
                  <a:pt x="10899904" y="944670"/>
                </a:cubicBezTo>
                <a:lnTo>
                  <a:pt x="10912930" y="944670"/>
                </a:lnTo>
                <a:lnTo>
                  <a:pt x="10912930" y="771531"/>
                </a:lnTo>
                <a:cubicBezTo>
                  <a:pt x="10912930" y="754163"/>
                  <a:pt x="10899361" y="740051"/>
                  <a:pt x="10881993" y="740051"/>
                </a:cubicBezTo>
                <a:close/>
                <a:moveTo>
                  <a:pt x="11599515" y="735166"/>
                </a:moveTo>
                <a:cubicBezTo>
                  <a:pt x="11581603" y="735166"/>
                  <a:pt x="11565321" y="736251"/>
                  <a:pt x="11550667" y="738965"/>
                </a:cubicBezTo>
                <a:cubicBezTo>
                  <a:pt x="11536012" y="741136"/>
                  <a:pt x="11524071" y="743850"/>
                  <a:pt x="11514845" y="746563"/>
                </a:cubicBezTo>
                <a:lnTo>
                  <a:pt x="11514845" y="918617"/>
                </a:lnTo>
                <a:lnTo>
                  <a:pt x="11514845" y="924045"/>
                </a:lnTo>
                <a:cubicBezTo>
                  <a:pt x="11514845" y="935442"/>
                  <a:pt x="11524071" y="945212"/>
                  <a:pt x="11536012" y="945212"/>
                </a:cubicBezTo>
                <a:lnTo>
                  <a:pt x="11536555" y="945212"/>
                </a:lnTo>
                <a:lnTo>
                  <a:pt x="11562607" y="945212"/>
                </a:lnTo>
                <a:lnTo>
                  <a:pt x="11562607" y="779129"/>
                </a:lnTo>
                <a:cubicBezTo>
                  <a:pt x="11565864" y="778586"/>
                  <a:pt x="11570748" y="778043"/>
                  <a:pt x="11577261" y="776958"/>
                </a:cubicBezTo>
                <a:cubicBezTo>
                  <a:pt x="11583774" y="776415"/>
                  <a:pt x="11590287" y="775872"/>
                  <a:pt x="11596258" y="775872"/>
                </a:cubicBezTo>
                <a:cubicBezTo>
                  <a:pt x="11604399" y="775872"/>
                  <a:pt x="11611455" y="776958"/>
                  <a:pt x="11616883" y="779129"/>
                </a:cubicBezTo>
                <a:cubicBezTo>
                  <a:pt x="11622310" y="781300"/>
                  <a:pt x="11627195" y="785099"/>
                  <a:pt x="11630451" y="789441"/>
                </a:cubicBezTo>
                <a:cubicBezTo>
                  <a:pt x="11633708" y="794326"/>
                  <a:pt x="11635879" y="800296"/>
                  <a:pt x="11637507" y="808437"/>
                </a:cubicBezTo>
                <a:cubicBezTo>
                  <a:pt x="11639135" y="816036"/>
                  <a:pt x="11639678" y="825263"/>
                  <a:pt x="11639678" y="836661"/>
                </a:cubicBezTo>
                <a:lnTo>
                  <a:pt x="11639678" y="918074"/>
                </a:lnTo>
                <a:lnTo>
                  <a:pt x="11639678" y="923502"/>
                </a:lnTo>
                <a:cubicBezTo>
                  <a:pt x="11639678" y="934900"/>
                  <a:pt x="11648905" y="944669"/>
                  <a:pt x="11660845" y="944669"/>
                </a:cubicBezTo>
                <a:lnTo>
                  <a:pt x="11687441" y="944669"/>
                </a:lnTo>
                <a:lnTo>
                  <a:pt x="11687441" y="829605"/>
                </a:lnTo>
                <a:cubicBezTo>
                  <a:pt x="11685812" y="815494"/>
                  <a:pt x="11684727" y="803010"/>
                  <a:pt x="11682013" y="791069"/>
                </a:cubicBezTo>
                <a:cubicBezTo>
                  <a:pt x="11679299" y="779672"/>
                  <a:pt x="11674415" y="769359"/>
                  <a:pt x="11667902" y="761218"/>
                </a:cubicBezTo>
                <a:cubicBezTo>
                  <a:pt x="11661389" y="753076"/>
                  <a:pt x="11652161" y="746563"/>
                  <a:pt x="11641306" y="742221"/>
                </a:cubicBezTo>
                <a:cubicBezTo>
                  <a:pt x="11629909" y="737879"/>
                  <a:pt x="11616340" y="735166"/>
                  <a:pt x="11599515" y="735166"/>
                </a:cubicBezTo>
                <a:close/>
                <a:moveTo>
                  <a:pt x="11026367" y="735166"/>
                </a:moveTo>
                <a:cubicBezTo>
                  <a:pt x="11008455" y="735166"/>
                  <a:pt x="10992173" y="736251"/>
                  <a:pt x="10977519" y="738965"/>
                </a:cubicBezTo>
                <a:cubicBezTo>
                  <a:pt x="10962864" y="741136"/>
                  <a:pt x="10950923" y="743850"/>
                  <a:pt x="10941697" y="746563"/>
                </a:cubicBezTo>
                <a:lnTo>
                  <a:pt x="10941697" y="918617"/>
                </a:lnTo>
                <a:lnTo>
                  <a:pt x="10941697" y="924045"/>
                </a:lnTo>
                <a:cubicBezTo>
                  <a:pt x="10941697" y="935442"/>
                  <a:pt x="10950923" y="945212"/>
                  <a:pt x="10962864" y="945212"/>
                </a:cubicBezTo>
                <a:lnTo>
                  <a:pt x="10963407" y="945212"/>
                </a:lnTo>
                <a:lnTo>
                  <a:pt x="10989459" y="945212"/>
                </a:lnTo>
                <a:lnTo>
                  <a:pt x="10989459" y="779129"/>
                </a:lnTo>
                <a:cubicBezTo>
                  <a:pt x="10992716" y="778586"/>
                  <a:pt x="10997600" y="778043"/>
                  <a:pt x="11004114" y="776958"/>
                </a:cubicBezTo>
                <a:cubicBezTo>
                  <a:pt x="11010626" y="776415"/>
                  <a:pt x="11017139" y="775872"/>
                  <a:pt x="11023110" y="775872"/>
                </a:cubicBezTo>
                <a:cubicBezTo>
                  <a:pt x="11031252" y="775872"/>
                  <a:pt x="11038307" y="776958"/>
                  <a:pt x="11043735" y="779129"/>
                </a:cubicBezTo>
                <a:cubicBezTo>
                  <a:pt x="11049162" y="781300"/>
                  <a:pt x="11054047" y="785099"/>
                  <a:pt x="11057303" y="789441"/>
                </a:cubicBezTo>
                <a:cubicBezTo>
                  <a:pt x="11060560" y="794326"/>
                  <a:pt x="11062731" y="800296"/>
                  <a:pt x="11064359" y="808437"/>
                </a:cubicBezTo>
                <a:cubicBezTo>
                  <a:pt x="11065987" y="816036"/>
                  <a:pt x="11066530" y="825263"/>
                  <a:pt x="11066530" y="836661"/>
                </a:cubicBezTo>
                <a:lnTo>
                  <a:pt x="11066530" y="918074"/>
                </a:lnTo>
                <a:lnTo>
                  <a:pt x="11066530" y="923502"/>
                </a:lnTo>
                <a:cubicBezTo>
                  <a:pt x="11066530" y="934900"/>
                  <a:pt x="11075757" y="944669"/>
                  <a:pt x="11087697" y="944669"/>
                </a:cubicBezTo>
                <a:lnTo>
                  <a:pt x="11114293" y="944669"/>
                </a:lnTo>
                <a:lnTo>
                  <a:pt x="11114293" y="829605"/>
                </a:lnTo>
                <a:cubicBezTo>
                  <a:pt x="11113207" y="815494"/>
                  <a:pt x="11111579" y="803010"/>
                  <a:pt x="11108865" y="791069"/>
                </a:cubicBezTo>
                <a:cubicBezTo>
                  <a:pt x="11106151" y="779672"/>
                  <a:pt x="11101267" y="769359"/>
                  <a:pt x="11094754" y="761218"/>
                </a:cubicBezTo>
                <a:cubicBezTo>
                  <a:pt x="11088241" y="753076"/>
                  <a:pt x="11079013" y="746563"/>
                  <a:pt x="11068158" y="742221"/>
                </a:cubicBezTo>
                <a:cubicBezTo>
                  <a:pt x="11056761" y="737879"/>
                  <a:pt x="11043192" y="735166"/>
                  <a:pt x="11026367" y="735166"/>
                </a:cubicBezTo>
                <a:close/>
                <a:moveTo>
                  <a:pt x="11405208" y="732995"/>
                </a:moveTo>
                <a:cubicBezTo>
                  <a:pt x="11393267" y="732995"/>
                  <a:pt x="11381327" y="735708"/>
                  <a:pt x="11369929" y="740050"/>
                </a:cubicBezTo>
                <a:cubicBezTo>
                  <a:pt x="11358531" y="744392"/>
                  <a:pt x="11348219" y="750905"/>
                  <a:pt x="11339535" y="760133"/>
                </a:cubicBezTo>
                <a:cubicBezTo>
                  <a:pt x="11330850" y="768817"/>
                  <a:pt x="11323794" y="780214"/>
                  <a:pt x="11318367" y="793783"/>
                </a:cubicBezTo>
                <a:cubicBezTo>
                  <a:pt x="11312939" y="807352"/>
                  <a:pt x="11310226" y="823092"/>
                  <a:pt x="11310226" y="841003"/>
                </a:cubicBezTo>
                <a:cubicBezTo>
                  <a:pt x="11310226" y="856200"/>
                  <a:pt x="11312397" y="870312"/>
                  <a:pt x="11316739" y="882252"/>
                </a:cubicBezTo>
                <a:cubicBezTo>
                  <a:pt x="11321081" y="895278"/>
                  <a:pt x="11327051" y="906676"/>
                  <a:pt x="11335735" y="915903"/>
                </a:cubicBezTo>
                <a:cubicBezTo>
                  <a:pt x="11344419" y="925673"/>
                  <a:pt x="11355274" y="932729"/>
                  <a:pt x="11368300" y="938156"/>
                </a:cubicBezTo>
                <a:cubicBezTo>
                  <a:pt x="11381327" y="943584"/>
                  <a:pt x="11397066" y="946297"/>
                  <a:pt x="11414977" y="946297"/>
                </a:cubicBezTo>
                <a:cubicBezTo>
                  <a:pt x="11422033" y="946297"/>
                  <a:pt x="11428546" y="945755"/>
                  <a:pt x="11435602" y="945212"/>
                </a:cubicBezTo>
                <a:cubicBezTo>
                  <a:pt x="11442658" y="944669"/>
                  <a:pt x="11448628" y="943584"/>
                  <a:pt x="11454598" y="942498"/>
                </a:cubicBezTo>
                <a:cubicBezTo>
                  <a:pt x="11460568" y="941413"/>
                  <a:pt x="11465996" y="940327"/>
                  <a:pt x="11470338" y="938699"/>
                </a:cubicBezTo>
                <a:cubicBezTo>
                  <a:pt x="11475223" y="937071"/>
                  <a:pt x="11478480" y="935442"/>
                  <a:pt x="11481193" y="934357"/>
                </a:cubicBezTo>
                <a:lnTo>
                  <a:pt x="11477937" y="913190"/>
                </a:lnTo>
                <a:cubicBezTo>
                  <a:pt x="11476309" y="904505"/>
                  <a:pt x="11468168" y="898535"/>
                  <a:pt x="11459483" y="900706"/>
                </a:cubicBezTo>
                <a:cubicBezTo>
                  <a:pt x="11457855" y="901249"/>
                  <a:pt x="11455141" y="901791"/>
                  <a:pt x="11452970" y="902334"/>
                </a:cubicBezTo>
                <a:cubicBezTo>
                  <a:pt x="11443200" y="904505"/>
                  <a:pt x="11432888" y="905591"/>
                  <a:pt x="11421490" y="905591"/>
                </a:cubicBezTo>
                <a:cubicBezTo>
                  <a:pt x="11401951" y="905591"/>
                  <a:pt x="11387297" y="900706"/>
                  <a:pt x="11376984" y="892022"/>
                </a:cubicBezTo>
                <a:cubicBezTo>
                  <a:pt x="11366672" y="882795"/>
                  <a:pt x="11360702" y="870312"/>
                  <a:pt x="11359617" y="854029"/>
                </a:cubicBezTo>
                <a:lnTo>
                  <a:pt x="11493677" y="854029"/>
                </a:lnTo>
                <a:cubicBezTo>
                  <a:pt x="11493677" y="851315"/>
                  <a:pt x="11494219" y="848601"/>
                  <a:pt x="11494219" y="845345"/>
                </a:cubicBezTo>
                <a:lnTo>
                  <a:pt x="11494219" y="836661"/>
                </a:lnTo>
                <a:cubicBezTo>
                  <a:pt x="11494219" y="802467"/>
                  <a:pt x="11486621" y="776415"/>
                  <a:pt x="11470881" y="759047"/>
                </a:cubicBezTo>
                <a:cubicBezTo>
                  <a:pt x="11455141" y="741679"/>
                  <a:pt x="11433431" y="732995"/>
                  <a:pt x="11405208" y="732995"/>
                </a:cubicBezTo>
                <a:close/>
                <a:moveTo>
                  <a:pt x="11753113" y="676006"/>
                </a:moveTo>
                <a:lnTo>
                  <a:pt x="11726518" y="680348"/>
                </a:lnTo>
                <a:cubicBezTo>
                  <a:pt x="11714578" y="682519"/>
                  <a:pt x="11705894" y="692831"/>
                  <a:pt x="11705894" y="704229"/>
                </a:cubicBezTo>
                <a:lnTo>
                  <a:pt x="11705894" y="860543"/>
                </a:lnTo>
                <a:cubicBezTo>
                  <a:pt x="11705894" y="874111"/>
                  <a:pt x="11706979" y="886595"/>
                  <a:pt x="11709150" y="896907"/>
                </a:cubicBezTo>
                <a:cubicBezTo>
                  <a:pt x="11711321" y="907762"/>
                  <a:pt x="11715120" y="916446"/>
                  <a:pt x="11721091" y="924045"/>
                </a:cubicBezTo>
                <a:cubicBezTo>
                  <a:pt x="11727061" y="931101"/>
                  <a:pt x="11734659" y="937071"/>
                  <a:pt x="11744429" y="940870"/>
                </a:cubicBezTo>
                <a:cubicBezTo>
                  <a:pt x="11754198" y="944669"/>
                  <a:pt x="11766139" y="946840"/>
                  <a:pt x="11780793" y="946840"/>
                </a:cubicBezTo>
                <a:cubicBezTo>
                  <a:pt x="11792734" y="946840"/>
                  <a:pt x="11803589" y="945755"/>
                  <a:pt x="11812273" y="943041"/>
                </a:cubicBezTo>
                <a:lnTo>
                  <a:pt x="11818786" y="941413"/>
                </a:lnTo>
                <a:cubicBezTo>
                  <a:pt x="11827469" y="939242"/>
                  <a:pt x="11832354" y="930558"/>
                  <a:pt x="11830726" y="921874"/>
                </a:cubicBezTo>
                <a:lnTo>
                  <a:pt x="11825841" y="898535"/>
                </a:lnTo>
                <a:cubicBezTo>
                  <a:pt x="11822042" y="900163"/>
                  <a:pt x="11816614" y="901792"/>
                  <a:pt x="11810102" y="903420"/>
                </a:cubicBezTo>
                <a:cubicBezTo>
                  <a:pt x="11803589" y="905048"/>
                  <a:pt x="11795990" y="906134"/>
                  <a:pt x="11787306" y="906134"/>
                </a:cubicBezTo>
                <a:cubicBezTo>
                  <a:pt x="11774823" y="906134"/>
                  <a:pt x="11766139" y="902877"/>
                  <a:pt x="11760711" y="895821"/>
                </a:cubicBezTo>
                <a:cubicBezTo>
                  <a:pt x="11755827" y="888766"/>
                  <a:pt x="11753113" y="876825"/>
                  <a:pt x="11753113" y="860543"/>
                </a:cubicBezTo>
                <a:lnTo>
                  <a:pt x="11753113" y="777501"/>
                </a:lnTo>
                <a:lnTo>
                  <a:pt x="11804674" y="777501"/>
                </a:lnTo>
                <a:cubicBezTo>
                  <a:pt x="11816614" y="777501"/>
                  <a:pt x="11825841" y="767731"/>
                  <a:pt x="11825841" y="756334"/>
                </a:cubicBezTo>
                <a:lnTo>
                  <a:pt x="11825841" y="739508"/>
                </a:lnTo>
                <a:lnTo>
                  <a:pt x="11753113" y="739508"/>
                </a:lnTo>
                <a:close/>
                <a:moveTo>
                  <a:pt x="10315900" y="658094"/>
                </a:moveTo>
                <a:cubicBezTo>
                  <a:pt x="10302874" y="658637"/>
                  <a:pt x="10292562" y="670035"/>
                  <a:pt x="10292562" y="684147"/>
                </a:cubicBezTo>
                <a:cubicBezTo>
                  <a:pt x="10293104" y="697716"/>
                  <a:pt x="10303417" y="708571"/>
                  <a:pt x="10315900" y="708028"/>
                </a:cubicBezTo>
                <a:cubicBezTo>
                  <a:pt x="10328926" y="707486"/>
                  <a:pt x="10339238" y="696087"/>
                  <a:pt x="10339238" y="681976"/>
                </a:cubicBezTo>
                <a:cubicBezTo>
                  <a:pt x="10339238" y="668406"/>
                  <a:pt x="10328926" y="657551"/>
                  <a:pt x="10315900" y="658094"/>
                </a:cubicBezTo>
                <a:close/>
                <a:moveTo>
                  <a:pt x="10889050" y="651039"/>
                </a:moveTo>
                <a:cubicBezTo>
                  <a:pt x="10880908" y="651039"/>
                  <a:pt x="10874395" y="653210"/>
                  <a:pt x="10868425" y="658637"/>
                </a:cubicBezTo>
                <a:cubicBezTo>
                  <a:pt x="10862454" y="664065"/>
                  <a:pt x="10859741" y="671121"/>
                  <a:pt x="10859741" y="680348"/>
                </a:cubicBezTo>
                <a:cubicBezTo>
                  <a:pt x="10859741" y="689032"/>
                  <a:pt x="10862454" y="696088"/>
                  <a:pt x="10868425" y="701515"/>
                </a:cubicBezTo>
                <a:cubicBezTo>
                  <a:pt x="10873853" y="706400"/>
                  <a:pt x="10880908" y="709114"/>
                  <a:pt x="10889050" y="709114"/>
                </a:cubicBezTo>
                <a:cubicBezTo>
                  <a:pt x="10896648" y="709114"/>
                  <a:pt x="10903161" y="706943"/>
                  <a:pt x="10909132" y="701515"/>
                </a:cubicBezTo>
                <a:cubicBezTo>
                  <a:pt x="10915102" y="696088"/>
                  <a:pt x="10917816" y="689032"/>
                  <a:pt x="10917816" y="680348"/>
                </a:cubicBezTo>
                <a:cubicBezTo>
                  <a:pt x="10917816" y="671664"/>
                  <a:pt x="10915102" y="664065"/>
                  <a:pt x="10909132" y="658637"/>
                </a:cubicBezTo>
                <a:cubicBezTo>
                  <a:pt x="10903704" y="653752"/>
                  <a:pt x="10896648" y="651039"/>
                  <a:pt x="10889050" y="651039"/>
                </a:cubicBezTo>
                <a:close/>
                <a:moveTo>
                  <a:pt x="9964195" y="647783"/>
                </a:moveTo>
                <a:cubicBezTo>
                  <a:pt x="9950084" y="648326"/>
                  <a:pt x="9938686" y="660267"/>
                  <a:pt x="9938686" y="674921"/>
                </a:cubicBezTo>
                <a:cubicBezTo>
                  <a:pt x="9938143" y="689575"/>
                  <a:pt x="9950084" y="700973"/>
                  <a:pt x="9964195" y="700431"/>
                </a:cubicBezTo>
                <a:cubicBezTo>
                  <a:pt x="9978307" y="699888"/>
                  <a:pt x="9988077" y="687947"/>
                  <a:pt x="9988077" y="673293"/>
                </a:cubicBezTo>
                <a:cubicBezTo>
                  <a:pt x="9988077" y="658638"/>
                  <a:pt x="9978307" y="647241"/>
                  <a:pt x="9964195" y="647783"/>
                </a:cubicBezTo>
                <a:close/>
                <a:moveTo>
                  <a:pt x="8724004" y="623359"/>
                </a:moveTo>
                <a:cubicBezTo>
                  <a:pt x="8645847" y="623359"/>
                  <a:pt x="8576918" y="701516"/>
                  <a:pt x="8576918" y="804096"/>
                </a:cubicBezTo>
                <a:cubicBezTo>
                  <a:pt x="8576918" y="903421"/>
                  <a:pt x="8627394" y="962039"/>
                  <a:pt x="8698495" y="962039"/>
                </a:cubicBezTo>
                <a:cubicBezTo>
                  <a:pt x="8743543" y="962039"/>
                  <a:pt x="8785878" y="936529"/>
                  <a:pt x="8815187" y="888766"/>
                </a:cubicBezTo>
                <a:cubicBezTo>
                  <a:pt x="8822785" y="930016"/>
                  <a:pt x="8851008" y="947927"/>
                  <a:pt x="8872176" y="947927"/>
                </a:cubicBezTo>
                <a:cubicBezTo>
                  <a:pt x="8906369" y="947927"/>
                  <a:pt x="8928622" y="925674"/>
                  <a:pt x="8941105" y="895822"/>
                </a:cubicBezTo>
                <a:cubicBezTo>
                  <a:pt x="8948704" y="925674"/>
                  <a:pt x="8964987" y="947927"/>
                  <a:pt x="8991582" y="947927"/>
                </a:cubicBezTo>
                <a:cubicBezTo>
                  <a:pt x="9010578" y="947927"/>
                  <a:pt x="9025233" y="938157"/>
                  <a:pt x="9036088" y="922960"/>
                </a:cubicBezTo>
                <a:cubicBezTo>
                  <a:pt x="9031746" y="1027712"/>
                  <a:pt x="9026318" y="1093928"/>
                  <a:pt x="9088192" y="1080902"/>
                </a:cubicBezTo>
                <a:cubicBezTo>
                  <a:pt x="9078423" y="1051051"/>
                  <a:pt x="9075708" y="997317"/>
                  <a:pt x="9075708" y="948469"/>
                </a:cubicBezTo>
                <a:cubicBezTo>
                  <a:pt x="9075708" y="815494"/>
                  <a:pt x="9097419" y="771531"/>
                  <a:pt x="9125099" y="771531"/>
                </a:cubicBezTo>
                <a:cubicBezTo>
                  <a:pt x="9145181" y="771531"/>
                  <a:pt x="9151694" y="797041"/>
                  <a:pt x="9151694" y="824179"/>
                </a:cubicBezTo>
                <a:cubicBezTo>
                  <a:pt x="9151694" y="838833"/>
                  <a:pt x="9150066" y="855115"/>
                  <a:pt x="9146810" y="870313"/>
                </a:cubicBezTo>
                <a:cubicBezTo>
                  <a:pt x="9113159" y="891480"/>
                  <a:pt x="9086021" y="908305"/>
                  <a:pt x="9086021" y="930016"/>
                </a:cubicBezTo>
                <a:cubicBezTo>
                  <a:pt x="9086021" y="946841"/>
                  <a:pt x="9098504" y="948469"/>
                  <a:pt x="9109359" y="948469"/>
                </a:cubicBezTo>
                <a:cubicBezTo>
                  <a:pt x="9135411" y="948469"/>
                  <a:pt x="9166349" y="922960"/>
                  <a:pt x="9183717" y="875198"/>
                </a:cubicBezTo>
                <a:cubicBezTo>
                  <a:pt x="9198914" y="865971"/>
                  <a:pt x="9214111" y="855658"/>
                  <a:pt x="9228223" y="841547"/>
                </a:cubicBezTo>
                <a:cubicBezTo>
                  <a:pt x="9227680" y="846431"/>
                  <a:pt x="9227680" y="851316"/>
                  <a:pt x="9227680" y="856201"/>
                </a:cubicBezTo>
                <a:cubicBezTo>
                  <a:pt x="9227680" y="903963"/>
                  <a:pt x="9248304" y="932730"/>
                  <a:pt x="9281955" y="932730"/>
                </a:cubicBezTo>
                <a:cubicBezTo>
                  <a:pt x="9308007" y="932730"/>
                  <a:pt x="9327546" y="914276"/>
                  <a:pt x="9341658" y="886595"/>
                </a:cubicBezTo>
                <a:cubicBezTo>
                  <a:pt x="9342744" y="902335"/>
                  <a:pt x="9343286" y="917533"/>
                  <a:pt x="9343286" y="931101"/>
                </a:cubicBezTo>
                <a:cubicBezTo>
                  <a:pt x="9290097" y="955526"/>
                  <a:pt x="9231479" y="980492"/>
                  <a:pt x="9231479" y="1049422"/>
                </a:cubicBezTo>
                <a:cubicBezTo>
                  <a:pt x="9231479" y="1085244"/>
                  <a:pt x="9257531" y="1111839"/>
                  <a:pt x="9290639" y="1111839"/>
                </a:cubicBezTo>
                <a:cubicBezTo>
                  <a:pt x="9364454" y="1111839"/>
                  <a:pt x="9381279" y="1034225"/>
                  <a:pt x="9381822" y="943585"/>
                </a:cubicBezTo>
                <a:cubicBezTo>
                  <a:pt x="9405703" y="933272"/>
                  <a:pt x="9423614" y="925131"/>
                  <a:pt x="9444239" y="914819"/>
                </a:cubicBezTo>
                <a:cubicBezTo>
                  <a:pt x="9462149" y="937072"/>
                  <a:pt x="9486031" y="947927"/>
                  <a:pt x="9507741" y="947927"/>
                </a:cubicBezTo>
                <a:cubicBezTo>
                  <a:pt x="9549533" y="947927"/>
                  <a:pt x="9580470" y="925674"/>
                  <a:pt x="9605980" y="881168"/>
                </a:cubicBezTo>
                <a:cubicBezTo>
                  <a:pt x="9610322" y="915362"/>
                  <a:pt x="9619006" y="947927"/>
                  <a:pt x="9637459" y="947927"/>
                </a:cubicBezTo>
                <a:cubicBezTo>
                  <a:pt x="9670567" y="947927"/>
                  <a:pt x="9677080" y="775331"/>
                  <a:pt x="9701504" y="775331"/>
                </a:cubicBezTo>
                <a:cubicBezTo>
                  <a:pt x="9720500" y="775331"/>
                  <a:pt x="9704761" y="962039"/>
                  <a:pt x="9754694" y="962039"/>
                </a:cubicBezTo>
                <a:cubicBezTo>
                  <a:pt x="9797029" y="962039"/>
                  <a:pt x="9805170" y="797583"/>
                  <a:pt x="9825795" y="797583"/>
                </a:cubicBezTo>
                <a:cubicBezTo>
                  <a:pt x="9840449" y="797583"/>
                  <a:pt x="9841535" y="947927"/>
                  <a:pt x="9887669" y="947927"/>
                </a:cubicBezTo>
                <a:cubicBezTo>
                  <a:pt x="9910464" y="947927"/>
                  <a:pt x="9934888" y="920789"/>
                  <a:pt x="9947372" y="863257"/>
                </a:cubicBezTo>
                <a:cubicBezTo>
                  <a:pt x="9953342" y="901250"/>
                  <a:pt x="9972338" y="947927"/>
                  <a:pt x="10009788" y="947927"/>
                </a:cubicBezTo>
                <a:cubicBezTo>
                  <a:pt x="10031499" y="947927"/>
                  <a:pt x="10050495" y="925674"/>
                  <a:pt x="10065149" y="896365"/>
                </a:cubicBezTo>
                <a:cubicBezTo>
                  <a:pt x="10068948" y="926759"/>
                  <a:pt x="10077633" y="947927"/>
                  <a:pt x="10094458" y="947927"/>
                </a:cubicBezTo>
                <a:cubicBezTo>
                  <a:pt x="10137878" y="947927"/>
                  <a:pt x="10136250" y="775873"/>
                  <a:pt x="10170444" y="775873"/>
                </a:cubicBezTo>
                <a:cubicBezTo>
                  <a:pt x="10197039" y="775873"/>
                  <a:pt x="10188897" y="947927"/>
                  <a:pt x="10252399" y="947927"/>
                </a:cubicBezTo>
                <a:cubicBezTo>
                  <a:pt x="10282794" y="947927"/>
                  <a:pt x="10296905" y="922417"/>
                  <a:pt x="10305590" y="889852"/>
                </a:cubicBezTo>
                <a:cubicBezTo>
                  <a:pt x="10317530" y="937614"/>
                  <a:pt x="10335983" y="947927"/>
                  <a:pt x="10351724" y="947927"/>
                </a:cubicBezTo>
                <a:cubicBezTo>
                  <a:pt x="10361493" y="947927"/>
                  <a:pt x="10369092" y="944670"/>
                  <a:pt x="10378861" y="932730"/>
                </a:cubicBezTo>
                <a:cubicBezTo>
                  <a:pt x="10331099" y="911020"/>
                  <a:pt x="10334898" y="833405"/>
                  <a:pt x="10334898" y="782929"/>
                </a:cubicBezTo>
                <a:cubicBezTo>
                  <a:pt x="10334898" y="756877"/>
                  <a:pt x="10333270" y="740051"/>
                  <a:pt x="10316445" y="740051"/>
                </a:cubicBezTo>
                <a:cubicBezTo>
                  <a:pt x="10308846" y="740051"/>
                  <a:pt x="10305047" y="741680"/>
                  <a:pt x="10297991" y="743851"/>
                </a:cubicBezTo>
                <a:cubicBezTo>
                  <a:pt x="10303961" y="831234"/>
                  <a:pt x="10284422" y="908305"/>
                  <a:pt x="10259998" y="908305"/>
                </a:cubicBezTo>
                <a:cubicBezTo>
                  <a:pt x="10228518" y="908305"/>
                  <a:pt x="10244258" y="721055"/>
                  <a:pt x="10177499" y="721055"/>
                </a:cubicBezTo>
                <a:cubicBezTo>
                  <a:pt x="10115626" y="721055"/>
                  <a:pt x="10106941" y="870313"/>
                  <a:pt x="10099886" y="870313"/>
                </a:cubicBezTo>
                <a:cubicBezTo>
                  <a:pt x="10095001" y="870313"/>
                  <a:pt x="10094458" y="831234"/>
                  <a:pt x="10094458" y="801383"/>
                </a:cubicBezTo>
                <a:cubicBezTo>
                  <a:pt x="10097172" y="787271"/>
                  <a:pt x="10098257" y="774245"/>
                  <a:pt x="10098257" y="764475"/>
                </a:cubicBezTo>
                <a:cubicBezTo>
                  <a:pt x="10098257" y="750364"/>
                  <a:pt x="10092830" y="726482"/>
                  <a:pt x="10060807" y="738423"/>
                </a:cubicBezTo>
                <a:cubicBezTo>
                  <a:pt x="10061893" y="845346"/>
                  <a:pt x="10040725" y="909934"/>
                  <a:pt x="10016302" y="909934"/>
                </a:cubicBezTo>
                <a:cubicBezTo>
                  <a:pt x="9981022" y="909934"/>
                  <a:pt x="9980480" y="813323"/>
                  <a:pt x="9980480" y="786186"/>
                </a:cubicBezTo>
                <a:cubicBezTo>
                  <a:pt x="9980480" y="760133"/>
                  <a:pt x="9982108" y="725397"/>
                  <a:pt x="9943572" y="737880"/>
                </a:cubicBezTo>
                <a:cubicBezTo>
                  <a:pt x="9937602" y="831234"/>
                  <a:pt x="9913178" y="901250"/>
                  <a:pt x="9897981" y="901250"/>
                </a:cubicBezTo>
                <a:cubicBezTo>
                  <a:pt x="9875186" y="901250"/>
                  <a:pt x="9879528" y="740051"/>
                  <a:pt x="9830137" y="740051"/>
                </a:cubicBezTo>
                <a:cubicBezTo>
                  <a:pt x="9785631" y="740051"/>
                  <a:pt x="9771519" y="892566"/>
                  <a:pt x="9762293" y="892566"/>
                </a:cubicBezTo>
                <a:cubicBezTo>
                  <a:pt x="9745467" y="892566"/>
                  <a:pt x="9767720" y="721055"/>
                  <a:pt x="9703132" y="721055"/>
                </a:cubicBezTo>
                <a:cubicBezTo>
                  <a:pt x="9669481" y="721055"/>
                  <a:pt x="9655913" y="778587"/>
                  <a:pt x="9642887" y="842632"/>
                </a:cubicBezTo>
                <a:cubicBezTo>
                  <a:pt x="9640173" y="855115"/>
                  <a:pt x="9637459" y="855658"/>
                  <a:pt x="9636916" y="841547"/>
                </a:cubicBezTo>
                <a:cubicBezTo>
                  <a:pt x="9636374" y="830149"/>
                  <a:pt x="9636374" y="817122"/>
                  <a:pt x="9636374" y="805725"/>
                </a:cubicBezTo>
                <a:cubicBezTo>
                  <a:pt x="9652656" y="741137"/>
                  <a:pt x="9632574" y="717255"/>
                  <a:pt x="9602723" y="734624"/>
                </a:cubicBezTo>
                <a:cubicBezTo>
                  <a:pt x="9612493" y="853487"/>
                  <a:pt x="9557674" y="911562"/>
                  <a:pt x="9515882" y="911562"/>
                </a:cubicBezTo>
                <a:cubicBezTo>
                  <a:pt x="9500685" y="911562"/>
                  <a:pt x="9488745" y="905049"/>
                  <a:pt x="9480061" y="894737"/>
                </a:cubicBezTo>
                <a:cubicBezTo>
                  <a:pt x="9530536" y="863799"/>
                  <a:pt x="9552790" y="828521"/>
                  <a:pt x="9552790" y="793784"/>
                </a:cubicBezTo>
                <a:cubicBezTo>
                  <a:pt x="9552790" y="756334"/>
                  <a:pt x="9531079" y="734624"/>
                  <a:pt x="9495800" y="734624"/>
                </a:cubicBezTo>
                <a:cubicBezTo>
                  <a:pt x="9445867" y="734624"/>
                  <a:pt x="9418187" y="786186"/>
                  <a:pt x="9418187" y="829606"/>
                </a:cubicBezTo>
                <a:cubicBezTo>
                  <a:pt x="9418187" y="852944"/>
                  <a:pt x="9422529" y="873027"/>
                  <a:pt x="9429584" y="889309"/>
                </a:cubicBezTo>
                <a:lnTo>
                  <a:pt x="9381279" y="911562"/>
                </a:lnTo>
                <a:cubicBezTo>
                  <a:pt x="9380194" y="866514"/>
                  <a:pt x="9374766" y="819293"/>
                  <a:pt x="9370967" y="775873"/>
                </a:cubicBezTo>
                <a:cubicBezTo>
                  <a:pt x="9344372" y="768817"/>
                  <a:pt x="9336774" y="781301"/>
                  <a:pt x="9334602" y="805182"/>
                </a:cubicBezTo>
                <a:cubicBezTo>
                  <a:pt x="9329717" y="858915"/>
                  <a:pt x="9310178" y="892566"/>
                  <a:pt x="9292268" y="892566"/>
                </a:cubicBezTo>
                <a:cubicBezTo>
                  <a:pt x="9279242" y="892566"/>
                  <a:pt x="9271100" y="876283"/>
                  <a:pt x="9270014" y="859457"/>
                </a:cubicBezTo>
                <a:cubicBezTo>
                  <a:pt x="9265130" y="773160"/>
                  <a:pt x="9335145" y="749278"/>
                  <a:pt x="9372052" y="761761"/>
                </a:cubicBezTo>
                <a:cubicBezTo>
                  <a:pt x="9379651" y="742765"/>
                  <a:pt x="9371510" y="729196"/>
                  <a:pt x="9338401" y="729196"/>
                </a:cubicBezTo>
                <a:cubicBezTo>
                  <a:pt x="9298238" y="729196"/>
                  <a:pt x="9268386" y="753620"/>
                  <a:pt x="9246133" y="785100"/>
                </a:cubicBezTo>
                <a:cubicBezTo>
                  <a:pt x="9231479" y="805725"/>
                  <a:pt x="9214654" y="820922"/>
                  <a:pt x="9191858" y="838833"/>
                </a:cubicBezTo>
                <a:cubicBezTo>
                  <a:pt x="9192401" y="833405"/>
                  <a:pt x="9192943" y="828521"/>
                  <a:pt x="9192943" y="823636"/>
                </a:cubicBezTo>
                <a:cubicBezTo>
                  <a:pt x="9192943" y="762847"/>
                  <a:pt x="9159836" y="735709"/>
                  <a:pt x="9128356" y="735709"/>
                </a:cubicBezTo>
                <a:cubicBezTo>
                  <a:pt x="9102304" y="735709"/>
                  <a:pt x="9086021" y="751449"/>
                  <a:pt x="9076252" y="775331"/>
                </a:cubicBezTo>
                <a:cubicBezTo>
                  <a:pt x="9074080" y="751449"/>
                  <a:pt x="9069195" y="741137"/>
                  <a:pt x="9055084" y="741137"/>
                </a:cubicBezTo>
                <a:cubicBezTo>
                  <a:pt x="9049114" y="741137"/>
                  <a:pt x="9040972" y="742765"/>
                  <a:pt x="9031746" y="747107"/>
                </a:cubicBezTo>
                <a:cubicBezTo>
                  <a:pt x="9036088" y="760676"/>
                  <a:pt x="9037173" y="790528"/>
                  <a:pt x="9037173" y="810067"/>
                </a:cubicBezTo>
                <a:cubicBezTo>
                  <a:pt x="9037173" y="883339"/>
                  <a:pt x="9016006" y="915904"/>
                  <a:pt x="8995924" y="915904"/>
                </a:cubicBezTo>
                <a:cubicBezTo>
                  <a:pt x="8972585" y="915904"/>
                  <a:pt x="8969329" y="829063"/>
                  <a:pt x="8967158" y="795412"/>
                </a:cubicBezTo>
                <a:cubicBezTo>
                  <a:pt x="8964444" y="794327"/>
                  <a:pt x="8961188" y="793241"/>
                  <a:pt x="8955760" y="793241"/>
                </a:cubicBezTo>
                <a:cubicBezTo>
                  <a:pt x="8935135" y="793241"/>
                  <a:pt x="8932421" y="821465"/>
                  <a:pt x="8926994" y="846974"/>
                </a:cubicBezTo>
                <a:cubicBezTo>
                  <a:pt x="8921024" y="875740"/>
                  <a:pt x="8904741" y="911562"/>
                  <a:pt x="8880317" y="911562"/>
                </a:cubicBezTo>
                <a:cubicBezTo>
                  <a:pt x="8865663" y="911562"/>
                  <a:pt x="8856436" y="897450"/>
                  <a:pt x="8855350" y="871941"/>
                </a:cubicBezTo>
                <a:cubicBezTo>
                  <a:pt x="8853179" y="820379"/>
                  <a:pt x="8896057" y="759048"/>
                  <a:pt x="8963359" y="778044"/>
                </a:cubicBezTo>
                <a:cubicBezTo>
                  <a:pt x="8972043" y="757419"/>
                  <a:pt x="8958474" y="741680"/>
                  <a:pt x="8930250" y="741680"/>
                </a:cubicBezTo>
                <a:cubicBezTo>
                  <a:pt x="8880860" y="741680"/>
                  <a:pt x="8840153" y="778587"/>
                  <a:pt x="8822243" y="822008"/>
                </a:cubicBezTo>
                <a:cubicBezTo>
                  <a:pt x="8804331" y="862172"/>
                  <a:pt x="8772852" y="920789"/>
                  <a:pt x="8708264" y="920789"/>
                </a:cubicBezTo>
                <a:cubicBezTo>
                  <a:pt x="8662673" y="920789"/>
                  <a:pt x="8628479" y="881168"/>
                  <a:pt x="8628479" y="798126"/>
                </a:cubicBezTo>
                <a:cubicBezTo>
                  <a:pt x="8628479" y="726482"/>
                  <a:pt x="8673528" y="658638"/>
                  <a:pt x="8721833" y="658638"/>
                </a:cubicBezTo>
                <a:cubicBezTo>
                  <a:pt x="8755484" y="658638"/>
                  <a:pt x="8763082" y="691746"/>
                  <a:pt x="8760369" y="722683"/>
                </a:cubicBezTo>
                <a:cubicBezTo>
                  <a:pt x="8777737" y="736795"/>
                  <a:pt x="8806502" y="723768"/>
                  <a:pt x="8806502" y="688490"/>
                </a:cubicBezTo>
                <a:cubicBezTo>
                  <a:pt x="8806502" y="664608"/>
                  <a:pt x="8786963" y="623359"/>
                  <a:pt x="8724004" y="623359"/>
                </a:cubicBezTo>
                <a:close/>
                <a:moveTo>
                  <a:pt x="10614417" y="616845"/>
                </a:moveTo>
                <a:cubicBezTo>
                  <a:pt x="10567740" y="672748"/>
                  <a:pt x="10406543" y="714541"/>
                  <a:pt x="10406543" y="831233"/>
                </a:cubicBezTo>
                <a:cubicBezTo>
                  <a:pt x="10406543" y="876825"/>
                  <a:pt x="10435308" y="919703"/>
                  <a:pt x="10478186" y="937071"/>
                </a:cubicBezTo>
                <a:cubicBezTo>
                  <a:pt x="10502610" y="946297"/>
                  <a:pt x="10527577" y="946840"/>
                  <a:pt x="10552001" y="938699"/>
                </a:cubicBezTo>
                <a:cubicBezTo>
                  <a:pt x="10562856" y="935171"/>
                  <a:pt x="10572897" y="930015"/>
                  <a:pt x="10582056" y="923637"/>
                </a:cubicBezTo>
                <a:lnTo>
                  <a:pt x="10605742" y="902222"/>
                </a:lnTo>
                <a:lnTo>
                  <a:pt x="10584429" y="941210"/>
                </a:lnTo>
                <a:cubicBezTo>
                  <a:pt x="10572488" y="952133"/>
                  <a:pt x="10556613" y="959868"/>
                  <a:pt x="10538973" y="962039"/>
                </a:cubicBezTo>
                <a:cubicBezTo>
                  <a:pt x="10547657" y="971265"/>
                  <a:pt x="10566653" y="976150"/>
                  <a:pt x="10589992" y="976150"/>
                </a:cubicBezTo>
                <a:cubicBezTo>
                  <a:pt x="10631783" y="976150"/>
                  <a:pt x="10682802" y="963667"/>
                  <a:pt x="10709398" y="937072"/>
                </a:cubicBezTo>
                <a:cubicBezTo>
                  <a:pt x="10674118" y="937614"/>
                  <a:pt x="10651323" y="914819"/>
                  <a:pt x="10649152" y="883339"/>
                </a:cubicBezTo>
                <a:cubicBezTo>
                  <a:pt x="10665977" y="904506"/>
                  <a:pt x="10685516" y="912648"/>
                  <a:pt x="10708312" y="912648"/>
                </a:cubicBezTo>
                <a:cubicBezTo>
                  <a:pt x="10757160" y="912648"/>
                  <a:pt x="10794610" y="873027"/>
                  <a:pt x="10795153" y="826350"/>
                </a:cubicBezTo>
                <a:lnTo>
                  <a:pt x="10795631" y="825891"/>
                </a:lnTo>
                <a:lnTo>
                  <a:pt x="10795697" y="826349"/>
                </a:lnTo>
                <a:cubicBezTo>
                  <a:pt x="10795697" y="826824"/>
                  <a:pt x="10803583" y="818497"/>
                  <a:pt x="10801382" y="820371"/>
                </a:cubicBezTo>
                <a:lnTo>
                  <a:pt x="10795631" y="825891"/>
                </a:lnTo>
                <a:lnTo>
                  <a:pt x="10795154" y="822549"/>
                </a:lnTo>
                <a:cubicBezTo>
                  <a:pt x="10794069" y="767731"/>
                  <a:pt x="10768017" y="722139"/>
                  <a:pt x="10727853" y="685232"/>
                </a:cubicBezTo>
                <a:cubicBezTo>
                  <a:pt x="10697459" y="657551"/>
                  <a:pt x="10661094" y="636384"/>
                  <a:pt x="10623644" y="620644"/>
                </a:cubicBezTo>
                <a:cubicBezTo>
                  <a:pt x="10620388" y="619558"/>
                  <a:pt x="10617674" y="617930"/>
                  <a:pt x="10614417" y="616845"/>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en-GB" dirty="0"/>
              <a:t>Insert picture and send to back</a:t>
            </a:r>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4958425"/>
            <a:ext cx="11277600" cy="822325"/>
          </a:xfrm>
        </p:spPr>
        <p:txBody>
          <a:bodyPr lIns="36000" tIns="144000">
            <a:normAutofit/>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57200" y="2135545"/>
            <a:ext cx="11277600" cy="2585323"/>
          </a:xfrm>
        </p:spPr>
        <p:txBody>
          <a:bodyPr anchor="ctr" anchorCtr="0">
            <a:spAutoFit/>
          </a:bodyPr>
          <a:lstStyle>
            <a:lvl1pPr marL="0" indent="0" algn="l">
              <a:lnSpc>
                <a:spcPct val="70000"/>
              </a:lnSpc>
              <a:spcAft>
                <a:spcPts val="0"/>
              </a:spcAft>
              <a:buFontTx/>
              <a:buNone/>
              <a:defRPr sz="8000" b="1" cap="all"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p:txBody>
      </p:sp>
      <p:grpSp>
        <p:nvGrpSpPr>
          <p:cNvPr id="2" name="Graphic 4">
            <a:extLst>
              <a:ext uri="{FF2B5EF4-FFF2-40B4-BE49-F238E27FC236}">
                <a16:creationId xmlns:a16="http://schemas.microsoft.com/office/drawing/2014/main" id="{A427B902-E4D9-0D42-2004-52000DB95BAD}"/>
              </a:ext>
            </a:extLst>
          </p:cNvPr>
          <p:cNvGrpSpPr>
            <a:grpSpLocks/>
          </p:cNvGrpSpPr>
          <p:nvPr userDrawn="1"/>
        </p:nvGrpSpPr>
        <p:grpSpPr>
          <a:xfrm>
            <a:off x="452366" y="620688"/>
            <a:ext cx="3259236" cy="500422"/>
            <a:chOff x="3176111" y="1257136"/>
            <a:chExt cx="5719756" cy="878207"/>
          </a:xfrm>
        </p:grpSpPr>
        <p:sp>
          <p:nvSpPr>
            <p:cNvPr id="4" name="Freeform: Shape 3">
              <a:extLst>
                <a:ext uri="{FF2B5EF4-FFF2-40B4-BE49-F238E27FC236}">
                  <a16:creationId xmlns:a16="http://schemas.microsoft.com/office/drawing/2014/main" id="{98967300-8D4F-29C7-3ADE-DD449AB6FAA7}"/>
                </a:ext>
              </a:extLst>
            </p:cNvPr>
            <p:cNvSpPr/>
            <p:nvPr/>
          </p:nvSpPr>
          <p:spPr>
            <a:xfrm>
              <a:off x="8667268" y="1360960"/>
              <a:ext cx="228599"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5" name="Freeform: Shape 4">
              <a:extLst>
                <a:ext uri="{FF2B5EF4-FFF2-40B4-BE49-F238E27FC236}">
                  <a16:creationId xmlns:a16="http://schemas.microsoft.com/office/drawing/2014/main" id="{B899867D-F294-27AE-5785-7FDCB1A27E0B}"/>
                </a:ext>
              </a:extLst>
            </p:cNvPr>
            <p:cNvSpPr/>
            <p:nvPr/>
          </p:nvSpPr>
          <p:spPr>
            <a:xfrm>
              <a:off x="7972896" y="1460972"/>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F50190B-01CA-61CB-0166-D07729F57195}"/>
                </a:ext>
              </a:extLst>
            </p:cNvPr>
            <p:cNvSpPr/>
            <p:nvPr/>
          </p:nvSpPr>
          <p:spPr>
            <a:xfrm>
              <a:off x="7182323" y="1317145"/>
              <a:ext cx="114301" cy="114301"/>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982B889E-DB78-092E-801E-C573B9BE5164}"/>
                </a:ext>
              </a:extLst>
            </p:cNvPr>
            <p:cNvSpPr/>
            <p:nvPr/>
          </p:nvSpPr>
          <p:spPr>
            <a:xfrm>
              <a:off x="7192800" y="147335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21D7BAE8-4EFE-FEB4-ECCD-4141C64C54F4}"/>
                </a:ext>
              </a:extLst>
            </p:cNvPr>
            <p:cNvSpPr/>
            <p:nvPr/>
          </p:nvSpPr>
          <p:spPr>
            <a:xfrm>
              <a:off x="7637617" y="1474308"/>
              <a:ext cx="352426"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2FC726B8-117B-4B4E-E4F5-6FDD0D8FED79}"/>
                </a:ext>
              </a:extLst>
            </p:cNvPr>
            <p:cNvSpPr/>
            <p:nvPr/>
          </p:nvSpPr>
          <p:spPr>
            <a:xfrm>
              <a:off x="7326150"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7" name="Freeform: Shape 16">
              <a:extLst>
                <a:ext uri="{FF2B5EF4-FFF2-40B4-BE49-F238E27FC236}">
                  <a16:creationId xmlns:a16="http://schemas.microsoft.com/office/drawing/2014/main" id="{41A4CCC8-9A49-7E21-600F-BBB68D6C9AA0}"/>
                </a:ext>
              </a:extLst>
            </p:cNvPr>
            <p:cNvSpPr/>
            <p:nvPr/>
          </p:nvSpPr>
          <p:spPr>
            <a:xfrm>
              <a:off x="8331989"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8" name="Freeform: Shape 17">
              <a:extLst>
                <a:ext uri="{FF2B5EF4-FFF2-40B4-BE49-F238E27FC236}">
                  <a16:creationId xmlns:a16="http://schemas.microsoft.com/office/drawing/2014/main" id="{B1DC1FFC-E93D-DFD1-1E70-83F9672F539F}"/>
                </a:ext>
              </a:extLst>
            </p:cNvPr>
            <p:cNvSpPr/>
            <p:nvPr/>
          </p:nvSpPr>
          <p:spPr>
            <a:xfrm>
              <a:off x="6619395" y="1521933"/>
              <a:ext cx="457199" cy="371475"/>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9" name="Freeform: Shape 18">
              <a:extLst>
                <a:ext uri="{FF2B5EF4-FFF2-40B4-BE49-F238E27FC236}">
                  <a16:creationId xmlns:a16="http://schemas.microsoft.com/office/drawing/2014/main" id="{E7E18678-6E58-A319-15A3-D1E09E20E798}"/>
                </a:ext>
              </a:extLst>
            </p:cNvPr>
            <p:cNvSpPr/>
            <p:nvPr/>
          </p:nvSpPr>
          <p:spPr>
            <a:xfrm>
              <a:off x="3176111" y="1268567"/>
              <a:ext cx="3171823" cy="866776"/>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0" name="Freeform: Shape 19">
              <a:extLst>
                <a:ext uri="{FF2B5EF4-FFF2-40B4-BE49-F238E27FC236}">
                  <a16:creationId xmlns:a16="http://schemas.microsoft.com/office/drawing/2014/main" id="{0CC8783A-4715-326A-DD61-6CAB43173AE2}"/>
                </a:ext>
              </a:extLst>
            </p:cNvPr>
            <p:cNvSpPr/>
            <p:nvPr/>
          </p:nvSpPr>
          <p:spPr>
            <a:xfrm>
              <a:off x="5565899" y="131139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1" name="Freeform: Shape 20">
              <a:extLst>
                <a:ext uri="{FF2B5EF4-FFF2-40B4-BE49-F238E27FC236}">
                  <a16:creationId xmlns:a16="http://schemas.microsoft.com/office/drawing/2014/main" id="{A704A790-CEBD-3C9A-9C5B-7A3E69CB058C}"/>
                </a:ext>
              </a:extLst>
            </p:cNvPr>
            <p:cNvSpPr/>
            <p:nvPr/>
          </p:nvSpPr>
          <p:spPr>
            <a:xfrm>
              <a:off x="6186959" y="1329492"/>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2" name="Freeform: Shape 21">
              <a:extLst>
                <a:ext uri="{FF2B5EF4-FFF2-40B4-BE49-F238E27FC236}">
                  <a16:creationId xmlns:a16="http://schemas.microsoft.com/office/drawing/2014/main" id="{842889DE-0503-FE09-3C65-B6A99AED7D2B}"/>
                </a:ext>
              </a:extLst>
            </p:cNvPr>
            <p:cNvSpPr/>
            <p:nvPr/>
          </p:nvSpPr>
          <p:spPr>
            <a:xfrm>
              <a:off x="6386989" y="1257136"/>
              <a:ext cx="695324" cy="581025"/>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51843494"/>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2023 Capgemini. All rights reserved.</a:t>
            </a:r>
          </a:p>
        </p:txBody>
      </p:sp>
      <p:grpSp>
        <p:nvGrpSpPr>
          <p:cNvPr id="2" name="Graphic 4">
            <a:extLst>
              <a:ext uri="{FF2B5EF4-FFF2-40B4-BE49-F238E27FC236}">
                <a16:creationId xmlns:a16="http://schemas.microsoft.com/office/drawing/2014/main" id="{8F3EE84F-D86A-80FB-3D58-1AC144CE2B89}"/>
              </a:ext>
            </a:extLst>
          </p:cNvPr>
          <p:cNvGrpSpPr>
            <a:grpSpLocks/>
          </p:cNvGrpSpPr>
          <p:nvPr userDrawn="1"/>
        </p:nvGrpSpPr>
        <p:grpSpPr>
          <a:xfrm>
            <a:off x="452366" y="898467"/>
            <a:ext cx="3259236" cy="500422"/>
            <a:chOff x="3176111" y="1257136"/>
            <a:chExt cx="5719756" cy="878207"/>
          </a:xfrm>
        </p:grpSpPr>
        <p:sp>
          <p:nvSpPr>
            <p:cNvPr id="3" name="Freeform: Shape 2">
              <a:extLst>
                <a:ext uri="{FF2B5EF4-FFF2-40B4-BE49-F238E27FC236}">
                  <a16:creationId xmlns:a16="http://schemas.microsoft.com/office/drawing/2014/main" id="{550FF22F-4955-57E1-C60D-994326E58338}"/>
                </a:ext>
              </a:extLst>
            </p:cNvPr>
            <p:cNvSpPr/>
            <p:nvPr/>
          </p:nvSpPr>
          <p:spPr>
            <a:xfrm>
              <a:off x="8667268" y="1360960"/>
              <a:ext cx="228599"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4" name="Freeform: Shape 3">
              <a:extLst>
                <a:ext uri="{FF2B5EF4-FFF2-40B4-BE49-F238E27FC236}">
                  <a16:creationId xmlns:a16="http://schemas.microsoft.com/office/drawing/2014/main" id="{F4560DDD-89AB-0F7C-B092-83B20356987A}"/>
                </a:ext>
              </a:extLst>
            </p:cNvPr>
            <p:cNvSpPr/>
            <p:nvPr/>
          </p:nvSpPr>
          <p:spPr>
            <a:xfrm>
              <a:off x="7972896" y="1460972"/>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5" name="Freeform: Shape 4">
              <a:extLst>
                <a:ext uri="{FF2B5EF4-FFF2-40B4-BE49-F238E27FC236}">
                  <a16:creationId xmlns:a16="http://schemas.microsoft.com/office/drawing/2014/main" id="{4C18B711-8FD4-758A-0DFE-0FB55219D7A1}"/>
                </a:ext>
              </a:extLst>
            </p:cNvPr>
            <p:cNvSpPr/>
            <p:nvPr/>
          </p:nvSpPr>
          <p:spPr>
            <a:xfrm>
              <a:off x="7182323" y="1317145"/>
              <a:ext cx="114301" cy="114301"/>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 name="Freeform: Shape 5">
              <a:extLst>
                <a:ext uri="{FF2B5EF4-FFF2-40B4-BE49-F238E27FC236}">
                  <a16:creationId xmlns:a16="http://schemas.microsoft.com/office/drawing/2014/main" id="{059BB6D0-3E3E-091D-202A-3907C67DF677}"/>
                </a:ext>
              </a:extLst>
            </p:cNvPr>
            <p:cNvSpPr/>
            <p:nvPr/>
          </p:nvSpPr>
          <p:spPr>
            <a:xfrm>
              <a:off x="7192800" y="147335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7" name="Freeform: Shape 6">
              <a:extLst>
                <a:ext uri="{FF2B5EF4-FFF2-40B4-BE49-F238E27FC236}">
                  <a16:creationId xmlns:a16="http://schemas.microsoft.com/office/drawing/2014/main" id="{84545A60-00BC-2920-A225-AF1F25A6AF08}"/>
                </a:ext>
              </a:extLst>
            </p:cNvPr>
            <p:cNvSpPr/>
            <p:nvPr/>
          </p:nvSpPr>
          <p:spPr>
            <a:xfrm>
              <a:off x="7637617" y="1474308"/>
              <a:ext cx="352426"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8" name="Freeform: Shape 7">
              <a:extLst>
                <a:ext uri="{FF2B5EF4-FFF2-40B4-BE49-F238E27FC236}">
                  <a16:creationId xmlns:a16="http://schemas.microsoft.com/office/drawing/2014/main" id="{307A9A1F-D35A-71E9-7844-C00F831D7BAF}"/>
                </a:ext>
              </a:extLst>
            </p:cNvPr>
            <p:cNvSpPr/>
            <p:nvPr/>
          </p:nvSpPr>
          <p:spPr>
            <a:xfrm>
              <a:off x="7326150"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4096D641-D2BD-5167-F56E-C7E596DFAE28}"/>
                </a:ext>
              </a:extLst>
            </p:cNvPr>
            <p:cNvSpPr/>
            <p:nvPr/>
          </p:nvSpPr>
          <p:spPr>
            <a:xfrm>
              <a:off x="8331989"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B0DD11C-119B-F435-5129-9B391693DA29}"/>
                </a:ext>
              </a:extLst>
            </p:cNvPr>
            <p:cNvSpPr/>
            <p:nvPr/>
          </p:nvSpPr>
          <p:spPr>
            <a:xfrm>
              <a:off x="6619395" y="1521933"/>
              <a:ext cx="457199" cy="371475"/>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22" name="Freeform: Shape 21">
              <a:extLst>
                <a:ext uri="{FF2B5EF4-FFF2-40B4-BE49-F238E27FC236}">
                  <a16:creationId xmlns:a16="http://schemas.microsoft.com/office/drawing/2014/main" id="{BC4AA9CE-33CB-6F16-13E7-75D878A50618}"/>
                </a:ext>
              </a:extLst>
            </p:cNvPr>
            <p:cNvSpPr/>
            <p:nvPr/>
          </p:nvSpPr>
          <p:spPr>
            <a:xfrm>
              <a:off x="3176111" y="1268567"/>
              <a:ext cx="3171823" cy="866776"/>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4" name="Freeform: Shape 23">
              <a:extLst>
                <a:ext uri="{FF2B5EF4-FFF2-40B4-BE49-F238E27FC236}">
                  <a16:creationId xmlns:a16="http://schemas.microsoft.com/office/drawing/2014/main" id="{BDC27332-ED97-B6A2-429F-D3DED707704F}"/>
                </a:ext>
              </a:extLst>
            </p:cNvPr>
            <p:cNvSpPr/>
            <p:nvPr/>
          </p:nvSpPr>
          <p:spPr>
            <a:xfrm>
              <a:off x="5565899" y="131139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5" name="Freeform: Shape 24">
              <a:extLst>
                <a:ext uri="{FF2B5EF4-FFF2-40B4-BE49-F238E27FC236}">
                  <a16:creationId xmlns:a16="http://schemas.microsoft.com/office/drawing/2014/main" id="{5D9B2B55-82B9-0D94-43AA-5696E4A4FE43}"/>
                </a:ext>
              </a:extLst>
            </p:cNvPr>
            <p:cNvSpPr/>
            <p:nvPr/>
          </p:nvSpPr>
          <p:spPr>
            <a:xfrm>
              <a:off x="6186959" y="1329492"/>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6" name="Freeform: Shape 25">
              <a:extLst>
                <a:ext uri="{FF2B5EF4-FFF2-40B4-BE49-F238E27FC236}">
                  <a16:creationId xmlns:a16="http://schemas.microsoft.com/office/drawing/2014/main" id="{39971413-731F-52D1-FC00-023474571742}"/>
                </a:ext>
              </a:extLst>
            </p:cNvPr>
            <p:cNvSpPr/>
            <p:nvPr/>
          </p:nvSpPr>
          <p:spPr>
            <a:xfrm>
              <a:off x="6386989" y="1257136"/>
              <a:ext cx="695324" cy="581025"/>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897366647"/>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2023 Capgemini. All rights reserved.</a:t>
            </a:r>
          </a:p>
        </p:txBody>
      </p:sp>
      <p:grpSp>
        <p:nvGrpSpPr>
          <p:cNvPr id="2" name="Graphic 4">
            <a:extLst>
              <a:ext uri="{FF2B5EF4-FFF2-40B4-BE49-F238E27FC236}">
                <a16:creationId xmlns:a16="http://schemas.microsoft.com/office/drawing/2014/main" id="{011489A1-8023-8DFB-CB58-88D469CB4A14}"/>
              </a:ext>
            </a:extLst>
          </p:cNvPr>
          <p:cNvGrpSpPr>
            <a:grpSpLocks/>
          </p:cNvGrpSpPr>
          <p:nvPr userDrawn="1"/>
        </p:nvGrpSpPr>
        <p:grpSpPr>
          <a:xfrm>
            <a:off x="8148018" y="5739658"/>
            <a:ext cx="3259236" cy="500422"/>
            <a:chOff x="3176111" y="1257136"/>
            <a:chExt cx="5719756" cy="878207"/>
          </a:xfrm>
        </p:grpSpPr>
        <p:sp>
          <p:nvSpPr>
            <p:cNvPr id="3" name="Freeform: Shape 2">
              <a:extLst>
                <a:ext uri="{FF2B5EF4-FFF2-40B4-BE49-F238E27FC236}">
                  <a16:creationId xmlns:a16="http://schemas.microsoft.com/office/drawing/2014/main" id="{C782456F-DAC9-C597-D1CA-13472D8CF2D9}"/>
                </a:ext>
              </a:extLst>
            </p:cNvPr>
            <p:cNvSpPr/>
            <p:nvPr/>
          </p:nvSpPr>
          <p:spPr>
            <a:xfrm>
              <a:off x="8667268" y="1360960"/>
              <a:ext cx="228599"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4" name="Freeform: Shape 3">
              <a:extLst>
                <a:ext uri="{FF2B5EF4-FFF2-40B4-BE49-F238E27FC236}">
                  <a16:creationId xmlns:a16="http://schemas.microsoft.com/office/drawing/2014/main" id="{AFC6CDE2-9B8F-1568-8AFF-42664D18FC97}"/>
                </a:ext>
              </a:extLst>
            </p:cNvPr>
            <p:cNvSpPr/>
            <p:nvPr/>
          </p:nvSpPr>
          <p:spPr>
            <a:xfrm>
              <a:off x="7972896" y="1460972"/>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5" name="Freeform: Shape 4">
              <a:extLst>
                <a:ext uri="{FF2B5EF4-FFF2-40B4-BE49-F238E27FC236}">
                  <a16:creationId xmlns:a16="http://schemas.microsoft.com/office/drawing/2014/main" id="{1D19CAE0-E7E7-6B58-5144-040EA493D94F}"/>
                </a:ext>
              </a:extLst>
            </p:cNvPr>
            <p:cNvSpPr/>
            <p:nvPr/>
          </p:nvSpPr>
          <p:spPr>
            <a:xfrm>
              <a:off x="7182323" y="1317145"/>
              <a:ext cx="114301" cy="114301"/>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 name="Freeform: Shape 5">
              <a:extLst>
                <a:ext uri="{FF2B5EF4-FFF2-40B4-BE49-F238E27FC236}">
                  <a16:creationId xmlns:a16="http://schemas.microsoft.com/office/drawing/2014/main" id="{8A06E6A0-5C98-7A84-2837-BC576751C99A}"/>
                </a:ext>
              </a:extLst>
            </p:cNvPr>
            <p:cNvSpPr/>
            <p:nvPr/>
          </p:nvSpPr>
          <p:spPr>
            <a:xfrm>
              <a:off x="7192800" y="147335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7" name="Freeform: Shape 6">
              <a:extLst>
                <a:ext uri="{FF2B5EF4-FFF2-40B4-BE49-F238E27FC236}">
                  <a16:creationId xmlns:a16="http://schemas.microsoft.com/office/drawing/2014/main" id="{6DA48613-219E-5145-DC46-E7493FAC5A13}"/>
                </a:ext>
              </a:extLst>
            </p:cNvPr>
            <p:cNvSpPr/>
            <p:nvPr/>
          </p:nvSpPr>
          <p:spPr>
            <a:xfrm>
              <a:off x="7637617" y="1474308"/>
              <a:ext cx="352426"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8" name="Freeform: Shape 7">
              <a:extLst>
                <a:ext uri="{FF2B5EF4-FFF2-40B4-BE49-F238E27FC236}">
                  <a16:creationId xmlns:a16="http://schemas.microsoft.com/office/drawing/2014/main" id="{83FE4314-F419-C0DC-E1DA-5A4273DB82C7}"/>
                </a:ext>
              </a:extLst>
            </p:cNvPr>
            <p:cNvSpPr/>
            <p:nvPr/>
          </p:nvSpPr>
          <p:spPr>
            <a:xfrm>
              <a:off x="7326150"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439897BD-E28C-E558-E314-A6F64A154BF0}"/>
                </a:ext>
              </a:extLst>
            </p:cNvPr>
            <p:cNvSpPr/>
            <p:nvPr/>
          </p:nvSpPr>
          <p:spPr>
            <a:xfrm>
              <a:off x="8331989"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8" name="Freeform: Shape 17">
              <a:extLst>
                <a:ext uri="{FF2B5EF4-FFF2-40B4-BE49-F238E27FC236}">
                  <a16:creationId xmlns:a16="http://schemas.microsoft.com/office/drawing/2014/main" id="{4375CEBF-D43F-A87E-61F8-BD644C8C0AB0}"/>
                </a:ext>
              </a:extLst>
            </p:cNvPr>
            <p:cNvSpPr/>
            <p:nvPr/>
          </p:nvSpPr>
          <p:spPr>
            <a:xfrm>
              <a:off x="6619395" y="1521933"/>
              <a:ext cx="457199" cy="371475"/>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23" name="Freeform: Shape 22">
              <a:extLst>
                <a:ext uri="{FF2B5EF4-FFF2-40B4-BE49-F238E27FC236}">
                  <a16:creationId xmlns:a16="http://schemas.microsoft.com/office/drawing/2014/main" id="{5B0D5559-EC02-F541-D984-E08A3BBCF278}"/>
                </a:ext>
              </a:extLst>
            </p:cNvPr>
            <p:cNvSpPr/>
            <p:nvPr/>
          </p:nvSpPr>
          <p:spPr>
            <a:xfrm>
              <a:off x="3176111" y="1268567"/>
              <a:ext cx="3171823" cy="866776"/>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4" name="Freeform: Shape 23">
              <a:extLst>
                <a:ext uri="{FF2B5EF4-FFF2-40B4-BE49-F238E27FC236}">
                  <a16:creationId xmlns:a16="http://schemas.microsoft.com/office/drawing/2014/main" id="{B35FF793-C480-063E-F5DD-5A7F28A8CF8F}"/>
                </a:ext>
              </a:extLst>
            </p:cNvPr>
            <p:cNvSpPr/>
            <p:nvPr/>
          </p:nvSpPr>
          <p:spPr>
            <a:xfrm>
              <a:off x="5565899" y="131139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5" name="Freeform: Shape 24">
              <a:extLst>
                <a:ext uri="{FF2B5EF4-FFF2-40B4-BE49-F238E27FC236}">
                  <a16:creationId xmlns:a16="http://schemas.microsoft.com/office/drawing/2014/main" id="{841175C9-2669-C754-702B-68884C11D6C7}"/>
                </a:ext>
              </a:extLst>
            </p:cNvPr>
            <p:cNvSpPr/>
            <p:nvPr/>
          </p:nvSpPr>
          <p:spPr>
            <a:xfrm>
              <a:off x="6186959" y="1329492"/>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6" name="Freeform: Shape 25">
              <a:extLst>
                <a:ext uri="{FF2B5EF4-FFF2-40B4-BE49-F238E27FC236}">
                  <a16:creationId xmlns:a16="http://schemas.microsoft.com/office/drawing/2014/main" id="{D192F0D4-783D-4983-8EA9-4DBDEF9B020A}"/>
                </a:ext>
              </a:extLst>
            </p:cNvPr>
            <p:cNvSpPr/>
            <p:nvPr/>
          </p:nvSpPr>
          <p:spPr>
            <a:xfrm>
              <a:off x="6386989" y="1257136"/>
              <a:ext cx="695324" cy="581025"/>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473457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1_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fr-FR"/>
              <a:t>Modifiez le style du titre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grpSp>
        <p:nvGrpSpPr>
          <p:cNvPr id="6" name="Group 5">
            <a:extLst>
              <a:ext uri="{FF2B5EF4-FFF2-40B4-BE49-F238E27FC236}">
                <a16:creationId xmlns:a16="http://schemas.microsoft.com/office/drawing/2014/main" id="{138C36DE-BE7C-4EA8-8C11-63DF35071C75}"/>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832A913-EBD0-4A52-9BC5-C515E20AA2D2}"/>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6C7C00F4-BABA-40DB-9C59-16A7B33536DE}"/>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6629252-ADFC-4FC9-85E5-6800A45F303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B5264D-26DE-4A16-881C-0B8EE6975DF9}"/>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478FE54-3447-4979-8CE3-A274C8BD5A44}"/>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31431245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dark grey">
    <p:bg>
      <p:bgPr>
        <a:solidFill>
          <a:schemeClr val="accent4"/>
        </a:solidFill>
        <a:effectLst/>
      </p:bgPr>
    </p:bg>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userDrawn="1">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Placeholder">
            <a:extLst>
              <a:ext uri="{FF2B5EF4-FFF2-40B4-BE49-F238E27FC236}">
                <a16:creationId xmlns:a16="http://schemas.microsoft.com/office/drawing/2014/main" id="{57F0C9DF-D1FA-45A1-91F6-147FDC3E7341}"/>
              </a:ext>
            </a:extLst>
          </p:cNvPr>
          <p:cNvSpPr>
            <a:spLocks noGrp="1"/>
          </p:cNvSpPr>
          <p:nvPr>
            <p:ph type="title" hasCustomPrompt="1"/>
          </p:nvPr>
        </p:nvSpPr>
        <p:spPr>
          <a:xfrm>
            <a:off x="406400" y="388188"/>
            <a:ext cx="10944597" cy="716711"/>
          </a:xfrm>
          <a:prstGeom prst="rect">
            <a:avLst/>
          </a:prstGeom>
        </p:spPr>
        <p:txBody>
          <a:bodyPr/>
          <a:lstStyle>
            <a:lvl1pPr>
              <a:defRPr>
                <a:solidFill>
                  <a:schemeClr val="bg1"/>
                </a:solidFill>
              </a:defRPr>
            </a:lvl1pPr>
          </a:lstStyle>
          <a:p>
            <a:r>
              <a:rPr lang="fr-FR" dirty="0"/>
              <a:t>CLICK TO INSERT TITLE</a:t>
            </a:r>
            <a:endParaRPr lang="de-DE" dirty="0"/>
          </a:p>
        </p:txBody>
      </p:sp>
    </p:spTree>
    <p:extLst>
      <p:ext uri="{BB962C8B-B14F-4D97-AF65-F5344CB8AC3E}">
        <p14:creationId xmlns:p14="http://schemas.microsoft.com/office/powerpoint/2010/main" val="22284332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userDrawn="1">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Placeholder">
            <a:extLst>
              <a:ext uri="{FF2B5EF4-FFF2-40B4-BE49-F238E27FC236}">
                <a16:creationId xmlns:a16="http://schemas.microsoft.com/office/drawing/2014/main" id="{57F0C9DF-D1FA-45A1-91F6-147FDC3E7341}"/>
              </a:ext>
            </a:extLst>
          </p:cNvPr>
          <p:cNvSpPr>
            <a:spLocks noGrp="1"/>
          </p:cNvSpPr>
          <p:nvPr>
            <p:ph type="title" hasCustomPrompt="1"/>
          </p:nvPr>
        </p:nvSpPr>
        <p:spPr>
          <a:xfrm>
            <a:off x="406400" y="388188"/>
            <a:ext cx="10944597" cy="716711"/>
          </a:xfrm>
          <a:prstGeom prst="rect">
            <a:avLst/>
          </a:prstGeom>
        </p:spPr>
        <p:txBody>
          <a:bodyPr/>
          <a:lstStyle/>
          <a:p>
            <a:r>
              <a:rPr lang="fr-FR" dirty="0"/>
              <a:t>CLICK TO INSERT TITLE</a:t>
            </a:r>
            <a:endParaRPr lang="de-DE" dirty="0"/>
          </a:p>
        </p:txBody>
      </p:sp>
    </p:spTree>
    <p:extLst>
      <p:ext uri="{BB962C8B-B14F-4D97-AF65-F5344CB8AC3E}">
        <p14:creationId xmlns:p14="http://schemas.microsoft.com/office/powerpoint/2010/main" val="5524926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genda Slide Shape dark grey">
    <p:bg>
      <p:bgPr>
        <a:solidFill>
          <a:schemeClr val="accent4"/>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9A8329-EF0B-4F3C-83D8-B0764827AA9A}"/>
              </a:ext>
            </a:extLst>
          </p:cNvPr>
          <p:cNvPicPr>
            <a:picLocks noChangeAspect="1"/>
          </p:cNvPicPr>
          <p:nvPr userDrawn="1"/>
        </p:nvPicPr>
        <p:blipFill>
          <a:blip r:embed="rId2">
            <a:extLst>
              <a:ext uri="{28A0092B-C50C-407E-A947-70E740481C1C}">
                <a14:useLocalDpi xmlns:a14="http://schemas.microsoft.com/office/drawing/2010/main" val="0"/>
              </a:ext>
            </a:extLst>
          </a:blip>
          <a:srcRect l="10852" r="15465" b="18284"/>
          <a:stretch>
            <a:fillRect/>
          </a:stretch>
        </p:blipFill>
        <p:spPr>
          <a:xfrm rot="21057776" flipH="1" flipV="1">
            <a:off x="-457817" y="-602568"/>
            <a:ext cx="9054123" cy="7102425"/>
          </a:xfrm>
          <a:custGeom>
            <a:avLst/>
            <a:gdLst>
              <a:gd name="connsiteX0" fmla="*/ 8082640 w 9054123"/>
              <a:gd name="connsiteY0" fmla="*/ 7102425 h 7102425"/>
              <a:gd name="connsiteX1" fmla="*/ 0 w 9054123"/>
              <a:gd name="connsiteY1" fmla="*/ 5816899 h 7102425"/>
              <a:gd name="connsiteX2" fmla="*/ 925164 w 9054123"/>
              <a:gd name="connsiteY2" fmla="*/ 0 h 7102425"/>
              <a:gd name="connsiteX3" fmla="*/ 2802549 w 9054123"/>
              <a:gd name="connsiteY3" fmla="*/ 0 h 7102425"/>
              <a:gd name="connsiteX4" fmla="*/ 9054123 w 9054123"/>
              <a:gd name="connsiteY4" fmla="*/ 994298 h 710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4123" h="7102425">
                <a:moveTo>
                  <a:pt x="8082640" y="7102425"/>
                </a:moveTo>
                <a:lnTo>
                  <a:pt x="0" y="5816899"/>
                </a:lnTo>
                <a:lnTo>
                  <a:pt x="925164" y="0"/>
                </a:lnTo>
                <a:lnTo>
                  <a:pt x="2802549" y="0"/>
                </a:lnTo>
                <a:lnTo>
                  <a:pt x="9054123" y="994298"/>
                </a:lnTo>
                <a:close/>
              </a:path>
            </a:pathLst>
          </a:custGeom>
        </p:spPr>
      </p:pic>
      <p:sp>
        <p:nvSpPr>
          <p:cNvPr id="12" name="Agenda Title">
            <a:extLst>
              <a:ext uri="{FF2B5EF4-FFF2-40B4-BE49-F238E27FC236}">
                <a16:creationId xmlns:a16="http://schemas.microsoft.com/office/drawing/2014/main" id="{1D9A725D-57CE-484F-951F-D92E09399FEA}"/>
              </a:ext>
            </a:extLst>
          </p:cNvPr>
          <p:cNvSpPr>
            <a:spLocks noGrp="1"/>
          </p:cNvSpPr>
          <p:nvPr>
            <p:ph type="title" hasCustomPrompt="1"/>
          </p:nvPr>
        </p:nvSpPr>
        <p:spPr>
          <a:xfrm>
            <a:off x="406200" y="388188"/>
            <a:ext cx="10944597" cy="716711"/>
          </a:xfrm>
          <a:prstGeom prst="rect">
            <a:avLst/>
          </a:prstGeom>
        </p:spPr>
        <p:txBody>
          <a:bodyPr/>
          <a:lstStyle>
            <a:lvl1pPr>
              <a:defRPr sz="6000">
                <a:solidFill>
                  <a:schemeClr val="bg1"/>
                </a:solidFill>
              </a:defRPr>
            </a:lvl1pPr>
          </a:lstStyle>
          <a:p>
            <a:r>
              <a:rPr lang="fr-FR" dirty="0"/>
              <a:t>Agenda</a:t>
            </a:r>
            <a:endParaRPr lang="de-DE" dirty="0"/>
          </a:p>
        </p:txBody>
      </p:sp>
      <p:sp>
        <p:nvSpPr>
          <p:cNvPr id="4" name="AgendaText">
            <a:extLst>
              <a:ext uri="{FF2B5EF4-FFF2-40B4-BE49-F238E27FC236}">
                <a16:creationId xmlns:a16="http://schemas.microsoft.com/office/drawing/2014/main" id="{7E84FF79-EB30-4235-9420-AC39206004F1}"/>
              </a:ext>
            </a:extLst>
          </p:cNvPr>
          <p:cNvSpPr>
            <a:spLocks noGrp="1"/>
          </p:cNvSpPr>
          <p:nvPr>
            <p:ph type="body" sz="quarter" idx="13"/>
          </p:nvPr>
        </p:nvSpPr>
        <p:spPr>
          <a:xfrm>
            <a:off x="1032347" y="1940400"/>
            <a:ext cx="10751666" cy="380480"/>
          </a:xfrm>
          <a:prstGeom prst="rect">
            <a:avLst/>
          </a:prstGeom>
        </p:spPr>
        <p:txBody>
          <a:bodyPr wrap="square" tIns="36000" bIns="36000" anchor="t">
            <a:spAutoFit/>
          </a:bodyPr>
          <a:lstStyle>
            <a:lvl1pPr marL="97200" marR="0" indent="0" algn="l" defTabSz="914400" rtl="0" eaLnBrk="1" fontAlgn="auto" latinLnBrk="0" hangingPunct="1">
              <a:lnSpc>
                <a:spcPct val="100000"/>
              </a:lnSpc>
              <a:spcBef>
                <a:spcPts val="1296"/>
              </a:spcBef>
              <a:spcAft>
                <a:spcPts val="0"/>
              </a:spcAft>
              <a:buClr>
                <a:schemeClr val="accent1"/>
              </a:buClr>
              <a:buSzTx/>
              <a:buFont typeface="Wingdings" pitchFamily="2" charset="2"/>
              <a:buNone/>
              <a:tabLst/>
              <a:defRPr sz="2000" cap="all" baseline="0">
                <a:solidFill>
                  <a:schemeClr val="bg1"/>
                </a:solidFill>
                <a:latin typeface="+mj-lt"/>
              </a:defRPr>
            </a:lvl1pPr>
            <a:lvl2pPr marL="449263" indent="-177800">
              <a:lnSpc>
                <a:spcPct val="100000"/>
              </a:lnSpc>
              <a:spcBef>
                <a:spcPts val="600"/>
              </a:spcBef>
              <a:defRPr sz="1600"/>
            </a:lvl2pPr>
            <a:lvl3pPr marL="719138" indent="-177800">
              <a:lnSpc>
                <a:spcPct val="100000"/>
              </a:lnSpc>
              <a:spcBef>
                <a:spcPts val="600"/>
              </a:spcBef>
              <a:defRPr sz="1600"/>
            </a:lvl3pPr>
            <a:lvl4pPr marL="896938" indent="-177800">
              <a:spcBef>
                <a:spcPts val="600"/>
              </a:spcBef>
              <a:defRPr/>
            </a:lvl4pPr>
            <a:lvl5pPr marL="1074738" indent="-177800">
              <a:spcBef>
                <a:spcPts val="600"/>
              </a:spcBef>
              <a:defRPr/>
            </a:lvl5pPr>
          </a:lstStyle>
          <a:p>
            <a:pPr lvl="0"/>
            <a:r>
              <a:rPr lang="en-US"/>
              <a:t>Click to edit Master text styles</a:t>
            </a:r>
          </a:p>
        </p:txBody>
      </p:sp>
    </p:spTree>
    <p:extLst>
      <p:ext uri="{BB962C8B-B14F-4D97-AF65-F5344CB8AC3E}">
        <p14:creationId xmlns:p14="http://schemas.microsoft.com/office/powerpoint/2010/main" val="234537750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GB"/>
              <a:t>Click to edit Master title style</a:t>
            </a:r>
            <a:endParaRPr lang="en-US"/>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n-GB"/>
              <a:t>Click to edit Master title style</a:t>
            </a:r>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n-GB"/>
              <a:t>Click icon to add picture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GB"/>
              <a:t>Click to edit Master title style</a:t>
            </a:r>
          </a:p>
        </p:txBody>
      </p:sp>
      <p:sp>
        <p:nvSpPr>
          <p:cNvPr id="4" name="Text Placeholder 3"/>
          <p:cNvSpPr>
            <a:spLocks noGrp="1"/>
          </p:cNvSpPr>
          <p:nvPr>
            <p:ph type="body" sz="quarter" idx="10"/>
          </p:nvPr>
        </p:nvSpPr>
        <p:spPr>
          <a:xfrm>
            <a:off x="404812" y="1447201"/>
            <a:ext cx="11379201" cy="50226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818612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GB"/>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724769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GB"/>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GB"/>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31291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GB"/>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264386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2023.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pic>
        <p:nvPicPr>
          <p:cNvPr id="3074" name="Picture 2" descr="Nouveau nom, nouveau logo pour Mines ParisTech qui devient ...">
            <a:extLst>
              <a:ext uri="{FF2B5EF4-FFF2-40B4-BE49-F238E27FC236}">
                <a16:creationId xmlns:a16="http://schemas.microsoft.com/office/drawing/2014/main" id="{D878588A-0EF4-3B04-8F81-4CC39DE26AA6}"/>
              </a:ext>
            </a:extLst>
          </p:cNvPr>
          <p:cNvPicPr>
            <a:picLocks noChangeAspect="1" noChangeArrowheads="1"/>
          </p:cNvPicPr>
          <p:nvPr userDrawn="1"/>
        </p:nvPicPr>
        <p:blipFill>
          <a:blip r:embed="rId28">
            <a:extLst>
              <a:ext uri="{BEBA8EAE-BF5A-486C-A8C5-ECC9F3942E4B}">
                <a14:imgProps xmlns:a14="http://schemas.microsoft.com/office/drawing/2010/main">
                  <a14:imgLayer r:embed="rId29">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345584" y="340250"/>
            <a:ext cx="1670720" cy="1088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4021" r:id="rId3"/>
    <p:sldLayoutId id="2147484020" r:id="rId4"/>
    <p:sldLayoutId id="2147483966" r:id="rId5"/>
    <p:sldLayoutId id="2147483967" r:id="rId6"/>
    <p:sldLayoutId id="2147483968" r:id="rId7"/>
    <p:sldLayoutId id="2147483969" r:id="rId8"/>
    <p:sldLayoutId id="2147483970" r:id="rId9"/>
    <p:sldLayoutId id="2147484026" r:id="rId10"/>
    <p:sldLayoutId id="2147483972" r:id="rId11"/>
    <p:sldLayoutId id="2147483973" r:id="rId12"/>
    <p:sldLayoutId id="2147483974" r:id="rId13"/>
    <p:sldLayoutId id="2147483975" r:id="rId14"/>
    <p:sldLayoutId id="2147483977" r:id="rId15"/>
    <p:sldLayoutId id="2147483978" r:id="rId16"/>
    <p:sldLayoutId id="2147483980" r:id="rId17"/>
    <p:sldLayoutId id="2147483981" r:id="rId18"/>
    <p:sldLayoutId id="2147483983" r:id="rId19"/>
    <p:sldLayoutId id="2147483987" r:id="rId20"/>
    <p:sldLayoutId id="2147483984" r:id="rId21"/>
    <p:sldLayoutId id="2147483985" r:id="rId22"/>
    <p:sldLayoutId id="2147484027" r:id="rId23"/>
    <p:sldLayoutId id="2147484028" r:id="rId24"/>
    <p:sldLayoutId id="2147484029" r:id="rId25"/>
    <p:sldLayoutId id="2147484030" r:id="rId26"/>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apgemini.sharepoint.com/sites/office365-portal/CapgeminiApprovedPhotoLibrary/Forms/All%20Images.aspx" TargetMode="Externa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11.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hyperlink" Target="https://talent.capgemini.com/global/pages/about_us/global_functions/groupcybersecurity/for_your_use/cyber_knowledge_center/data_security/classification_guidelines/"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23.xml"/><Relationship Id="rId5" Type="http://schemas.openxmlformats.org/officeDocument/2006/relationships/image" Target="../media/image17.jpeg"/><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ai.stanford.edu/~jkrause/cars/car_dataset.html" TargetMode="External"/><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hyperlink" Target="https://storage.googleapis.com/openimage" TargetMode="External"/><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811EB-6283-40F4-AF28-479304873225}"/>
              </a:ext>
            </a:extLst>
          </p:cNvPr>
          <p:cNvSpPr>
            <a:spLocks noGrp="1"/>
          </p:cNvSpPr>
          <p:nvPr>
            <p:ph type="title"/>
          </p:nvPr>
        </p:nvSpPr>
        <p:spPr>
          <a:xfrm>
            <a:off x="404813" y="388188"/>
            <a:ext cx="10947772" cy="716711"/>
          </a:xfrm>
        </p:spPr>
        <p:txBody>
          <a:bodyPr/>
          <a:lstStyle/>
          <a:p>
            <a:r>
              <a:rPr lang="en-US" dirty="0"/>
              <a:t>TIPS</a:t>
            </a:r>
            <a:br>
              <a:rPr lang="en-US" dirty="0"/>
            </a:br>
            <a:r>
              <a:rPr lang="en-US" sz="2000" dirty="0">
                <a:solidFill>
                  <a:srgbClr val="A6001A"/>
                </a:solidFill>
                <a:latin typeface="+mn-lt"/>
              </a:rPr>
              <a:t>Read me and delete ME</a:t>
            </a:r>
            <a:endParaRPr lang="en-US" dirty="0">
              <a:solidFill>
                <a:srgbClr val="A6001A"/>
              </a:solidFill>
              <a:latin typeface="+mn-lt"/>
            </a:endParaRPr>
          </a:p>
        </p:txBody>
      </p:sp>
      <p:sp>
        <p:nvSpPr>
          <p:cNvPr id="3" name="Text Placeholder 2">
            <a:extLst>
              <a:ext uri="{FF2B5EF4-FFF2-40B4-BE49-F238E27FC236}">
                <a16:creationId xmlns:a16="http://schemas.microsoft.com/office/drawing/2014/main" id="{EEED96DD-0340-48A5-BA08-9D1265F1B26F}"/>
              </a:ext>
            </a:extLst>
          </p:cNvPr>
          <p:cNvSpPr>
            <a:spLocks noGrp="1"/>
          </p:cNvSpPr>
          <p:nvPr>
            <p:ph type="body" sz="quarter" idx="10"/>
          </p:nvPr>
        </p:nvSpPr>
        <p:spPr>
          <a:xfrm>
            <a:off x="404813" y="1572392"/>
            <a:ext cx="5133887" cy="4850069"/>
          </a:xfrm>
        </p:spPr>
        <p:txBody>
          <a:bodyPr/>
          <a:lstStyle/>
          <a:p>
            <a:r>
              <a:rPr lang="en-US" sz="1200" dirty="0">
                <a:latin typeface="+mj-lt"/>
              </a:rPr>
              <a:t>Photography</a:t>
            </a:r>
            <a:endParaRPr lang="en-US" sz="1100" dirty="0">
              <a:latin typeface="+mj-lt"/>
            </a:endParaRPr>
          </a:p>
          <a:p>
            <a:r>
              <a:rPr lang="en-US" sz="1100" dirty="0"/>
              <a:t>Photo inserted in this deck are given as example. </a:t>
            </a:r>
            <a:r>
              <a:rPr lang="en-US" sz="1100" dirty="0">
                <a:solidFill>
                  <a:srgbClr val="E30021"/>
                </a:solidFill>
              </a:rPr>
              <a:t>DO NOT forget to change the photography to better match your content</a:t>
            </a:r>
            <a:r>
              <a:rPr lang="en-US" sz="1100" dirty="0"/>
              <a:t>.</a:t>
            </a:r>
          </a:p>
          <a:p>
            <a:r>
              <a:rPr lang="en-US" sz="1100" dirty="0"/>
              <a:t>Click on the picture or picture placeholder to change/insert a photo (note, a filter has, sometimes, been added on top of the field to comply with accessibility.</a:t>
            </a:r>
          </a:p>
          <a:p>
            <a:r>
              <a:rPr lang="en-US" sz="1100" dirty="0"/>
              <a:t>Where to find photography:</a:t>
            </a:r>
          </a:p>
          <a:p>
            <a:pPr marL="285750" indent="-285750">
              <a:buFont typeface="Arial" panose="020B0604020202020204" pitchFamily="34" charset="0"/>
              <a:buChar char="•"/>
            </a:pPr>
            <a:r>
              <a:rPr lang="en-US" sz="1100" dirty="0"/>
              <a:t>Approved photo library (will be enriched from time to time): </a:t>
            </a:r>
            <a:r>
              <a:rPr lang="en-US" sz="1100" dirty="0">
                <a:hlinkClick r:id="rId2"/>
              </a:rPr>
              <a:t>https://capgemini.sharepoint.com/sites/office365-portal/CapgeminiApprovedPhotoLibrary/Forms/All%20Images.aspx</a:t>
            </a:r>
            <a:endParaRPr lang="en-US" sz="1100" dirty="0"/>
          </a:p>
          <a:p>
            <a:pPr marL="285750" indent="-285750">
              <a:buFont typeface="Arial" panose="020B0604020202020204" pitchFamily="34" charset="0"/>
              <a:buChar char="•"/>
            </a:pPr>
            <a:r>
              <a:rPr lang="en-US" sz="1100" dirty="0"/>
              <a:t>Under licence (check with your M&amp;C or design team):</a:t>
            </a:r>
          </a:p>
          <a:p>
            <a:pPr marL="647700" lvl="2" indent="-285750"/>
            <a:r>
              <a:rPr lang="en-US" sz="1100" dirty="0"/>
              <a:t>Getty images / iStock</a:t>
            </a:r>
          </a:p>
          <a:p>
            <a:pPr marL="647700" lvl="2" indent="-285750"/>
            <a:r>
              <a:rPr lang="en-US" sz="1100" dirty="0"/>
              <a:t>Shutterstock</a:t>
            </a:r>
          </a:p>
          <a:p>
            <a:pPr marL="647700" lvl="2" indent="-285750"/>
            <a:r>
              <a:rPr lang="en-US" sz="1100" dirty="0"/>
              <a:t>Adobe images</a:t>
            </a:r>
          </a:p>
          <a:p>
            <a:endParaRPr lang="en-US" sz="1100" dirty="0"/>
          </a:p>
          <a:p>
            <a:r>
              <a:rPr lang="en-US" sz="1200" dirty="0">
                <a:latin typeface="+mj-lt"/>
              </a:rPr>
              <a:t>The shape</a:t>
            </a:r>
          </a:p>
          <a:p>
            <a:r>
              <a:rPr lang="en-US" sz="1100" dirty="0"/>
              <a:t>You can flip/rotate the shape to better adapt to your content. You can also right-click on it to replace/insert a different one.</a:t>
            </a:r>
          </a:p>
          <a:p>
            <a:r>
              <a:rPr lang="en-US" sz="1100" dirty="0">
                <a:solidFill>
                  <a:srgbClr val="E30021"/>
                </a:solidFill>
              </a:rPr>
              <a:t>DO NOT overuse the shape</a:t>
            </a:r>
            <a:r>
              <a:rPr lang="en-US" sz="1100" dirty="0"/>
              <a:t>. It should be used as a punctuation only.</a:t>
            </a:r>
          </a:p>
          <a:p>
            <a:endParaRPr lang="en-US" sz="1100" dirty="0"/>
          </a:p>
        </p:txBody>
      </p:sp>
      <p:sp>
        <p:nvSpPr>
          <p:cNvPr id="12" name="Text Placeholder 2">
            <a:extLst>
              <a:ext uri="{FF2B5EF4-FFF2-40B4-BE49-F238E27FC236}">
                <a16:creationId xmlns:a16="http://schemas.microsoft.com/office/drawing/2014/main" id="{00836B3E-622C-4A61-88F8-83232F41FF14}"/>
              </a:ext>
            </a:extLst>
          </p:cNvPr>
          <p:cNvSpPr txBox="1">
            <a:spLocks/>
          </p:cNvSpPr>
          <p:nvPr/>
        </p:nvSpPr>
        <p:spPr>
          <a:xfrm>
            <a:off x="5928818" y="404664"/>
            <a:ext cx="4721498" cy="2339434"/>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mj-lt"/>
              </a:rPr>
              <a:t>Color palette</a:t>
            </a:r>
          </a:p>
          <a:p>
            <a:r>
              <a:rPr lang="en-US" sz="1100" dirty="0"/>
              <a:t>Theme colors: Primary colors that </a:t>
            </a:r>
            <a:r>
              <a:rPr lang="en-US" sz="1100" dirty="0">
                <a:solidFill>
                  <a:schemeClr val="tx1"/>
                </a:solidFill>
                <a:latin typeface="Ubuntu" panose="020B0504030602030204" pitchFamily="34" charset="0"/>
              </a:rPr>
              <a:t>MUST be used as the hero colors on all front and back covers.</a:t>
            </a:r>
          </a:p>
          <a:p>
            <a:r>
              <a:rPr lang="en-US" sz="1100" dirty="0">
                <a:solidFill>
                  <a:schemeClr val="tx1"/>
                </a:solidFill>
                <a:latin typeface="Ubuntu" panose="020B0504030602030204" pitchFamily="34" charset="0"/>
              </a:rPr>
              <a:t>Custom colors: Secondary Cool and Warm primarily used for graphs, charts, diagrams and illustrations. It can also be used as background color for section break and/or to call out a word or short sentence</a:t>
            </a:r>
            <a:r>
              <a:rPr lang="en-US" sz="1100" dirty="0">
                <a:latin typeface="Ubuntu" panose="020B0504030602030204" pitchFamily="34" charset="0"/>
              </a:rPr>
              <a:t>. Secondary palette IS NOT allowed on covers and </a:t>
            </a:r>
            <a:r>
              <a:rPr lang="en-US" sz="1100" dirty="0">
                <a:solidFill>
                  <a:schemeClr val="tx1"/>
                </a:solidFill>
                <a:latin typeface="Ubuntu" panose="020B0504030602030204" pitchFamily="34" charset="0"/>
              </a:rPr>
              <a:t>cannot be mixed on a same type of element (e.g.: a graph, chart).</a:t>
            </a:r>
          </a:p>
          <a:p>
            <a:endParaRPr lang="en-US" sz="800" dirty="0"/>
          </a:p>
          <a:p>
            <a:r>
              <a:rPr lang="en-US" sz="1200" dirty="0">
                <a:latin typeface="+mj-lt"/>
              </a:rPr>
              <a:t>Content</a:t>
            </a:r>
            <a:endParaRPr lang="en-US" sz="1100" dirty="0">
              <a:latin typeface="+mj-lt"/>
            </a:endParaRPr>
          </a:p>
          <a:p>
            <a:r>
              <a:rPr lang="en-US" sz="1100" dirty="0"/>
              <a:t>Use the included layout options as a starting point for slide creation.</a:t>
            </a:r>
          </a:p>
        </p:txBody>
      </p:sp>
      <p:grpSp>
        <p:nvGrpSpPr>
          <p:cNvPr id="20" name="Group 19">
            <a:extLst>
              <a:ext uri="{FF2B5EF4-FFF2-40B4-BE49-F238E27FC236}">
                <a16:creationId xmlns:a16="http://schemas.microsoft.com/office/drawing/2014/main" id="{3179DE9C-A7E5-4D1D-B4A4-4E3A1019381C}"/>
              </a:ext>
              <a:ext uri="{C183D7F6-B498-43B3-948B-1728B52AA6E4}">
                <adec:decorative xmlns:adec="http://schemas.microsoft.com/office/drawing/2017/decorative" val="1"/>
              </a:ext>
            </a:extLst>
          </p:cNvPr>
          <p:cNvGrpSpPr/>
          <p:nvPr/>
        </p:nvGrpSpPr>
        <p:grpSpPr>
          <a:xfrm>
            <a:off x="10699837" y="738136"/>
            <a:ext cx="1138592" cy="1731654"/>
            <a:chOff x="10567239" y="1697347"/>
            <a:chExt cx="1138592" cy="1731654"/>
          </a:xfrm>
        </p:grpSpPr>
        <p:pic>
          <p:nvPicPr>
            <p:cNvPr id="9" name="Picture 8">
              <a:extLst>
                <a:ext uri="{FF2B5EF4-FFF2-40B4-BE49-F238E27FC236}">
                  <a16:creationId xmlns:a16="http://schemas.microsoft.com/office/drawing/2014/main" id="{1D4044AC-7513-4100-9E13-CF60F8C8CAD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589910" y="1697347"/>
              <a:ext cx="1068060" cy="1731654"/>
            </a:xfrm>
            <a:prstGeom prst="rect">
              <a:avLst/>
            </a:prstGeom>
          </p:spPr>
        </p:pic>
        <p:sp>
          <p:nvSpPr>
            <p:cNvPr id="17" name="Rectangle 16">
              <a:extLst>
                <a:ext uri="{FF2B5EF4-FFF2-40B4-BE49-F238E27FC236}">
                  <a16:creationId xmlns:a16="http://schemas.microsoft.com/office/drawing/2014/main" id="{0B4A35D7-CD24-4351-A7E1-54867B5AB64B}"/>
                </a:ext>
              </a:extLst>
            </p:cNvPr>
            <p:cNvSpPr/>
            <p:nvPr/>
          </p:nvSpPr>
          <p:spPr>
            <a:xfrm>
              <a:off x="10567239" y="2531603"/>
              <a:ext cx="1138592" cy="665018"/>
            </a:xfrm>
            <a:prstGeom prst="rect">
              <a:avLst/>
            </a:prstGeom>
            <a:noFill/>
            <a:ln>
              <a:solidFill>
                <a:srgbClr val="E3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21" name="Group 20">
            <a:extLst>
              <a:ext uri="{FF2B5EF4-FFF2-40B4-BE49-F238E27FC236}">
                <a16:creationId xmlns:a16="http://schemas.microsoft.com/office/drawing/2014/main" id="{321658F9-4B42-4887-80F1-99AE413FCE27}"/>
              </a:ext>
              <a:ext uri="{C183D7F6-B498-43B3-948B-1728B52AA6E4}">
                <adec:decorative xmlns:adec="http://schemas.microsoft.com/office/drawing/2017/decorative" val="1"/>
              </a:ext>
            </a:extLst>
          </p:cNvPr>
          <p:cNvGrpSpPr/>
          <p:nvPr/>
        </p:nvGrpSpPr>
        <p:grpSpPr>
          <a:xfrm>
            <a:off x="9428263" y="2839027"/>
            <a:ext cx="2444106" cy="1034787"/>
            <a:chOff x="9676031" y="2834926"/>
            <a:chExt cx="2444106" cy="1034787"/>
          </a:xfrm>
        </p:grpSpPr>
        <p:grpSp>
          <p:nvGrpSpPr>
            <p:cNvPr id="16" name="Group 15">
              <a:extLst>
                <a:ext uri="{FF2B5EF4-FFF2-40B4-BE49-F238E27FC236}">
                  <a16:creationId xmlns:a16="http://schemas.microsoft.com/office/drawing/2014/main" id="{022F2C6E-7F85-43B4-9620-553795962848}"/>
                </a:ext>
              </a:extLst>
            </p:cNvPr>
            <p:cNvGrpSpPr/>
            <p:nvPr/>
          </p:nvGrpSpPr>
          <p:grpSpPr>
            <a:xfrm>
              <a:off x="9676031" y="2834926"/>
              <a:ext cx="2444106" cy="565219"/>
              <a:chOff x="6403265" y="428045"/>
              <a:chExt cx="2444106" cy="565219"/>
            </a:xfrm>
          </p:grpSpPr>
          <p:pic>
            <p:nvPicPr>
              <p:cNvPr id="5" name="Picture 4">
                <a:extLst>
                  <a:ext uri="{FF2B5EF4-FFF2-40B4-BE49-F238E27FC236}">
                    <a16:creationId xmlns:a16="http://schemas.microsoft.com/office/drawing/2014/main" id="{AA7087C9-BED2-4D45-869A-A6B39399891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403265" y="428045"/>
                <a:ext cx="2444106" cy="565219"/>
              </a:xfrm>
              <a:prstGeom prst="rect">
                <a:avLst/>
              </a:prstGeom>
            </p:spPr>
          </p:pic>
          <p:sp>
            <p:nvSpPr>
              <p:cNvPr id="14" name="Rectangle 13">
                <a:extLst>
                  <a:ext uri="{FF2B5EF4-FFF2-40B4-BE49-F238E27FC236}">
                    <a16:creationId xmlns:a16="http://schemas.microsoft.com/office/drawing/2014/main" id="{81C7AF5D-7D01-4D51-ABB8-1994BF775AEB}"/>
                  </a:ext>
                </a:extLst>
              </p:cNvPr>
              <p:cNvSpPr/>
              <p:nvPr/>
            </p:nvSpPr>
            <p:spPr>
              <a:xfrm>
                <a:off x="8554552" y="435602"/>
                <a:ext cx="217078" cy="116061"/>
              </a:xfrm>
              <a:prstGeom prst="rect">
                <a:avLst/>
              </a:prstGeom>
              <a:noFill/>
              <a:ln>
                <a:solidFill>
                  <a:srgbClr val="E3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 name="Rectangle 14">
                <a:extLst>
                  <a:ext uri="{FF2B5EF4-FFF2-40B4-BE49-F238E27FC236}">
                    <a16:creationId xmlns:a16="http://schemas.microsoft.com/office/drawing/2014/main" id="{0C305D76-B619-4101-8BBE-B11FD77C290E}"/>
                  </a:ext>
                </a:extLst>
              </p:cNvPr>
              <p:cNvSpPr/>
              <p:nvPr/>
            </p:nvSpPr>
            <p:spPr>
              <a:xfrm>
                <a:off x="6884449" y="546178"/>
                <a:ext cx="345600" cy="318460"/>
              </a:xfrm>
              <a:prstGeom prst="rect">
                <a:avLst/>
              </a:prstGeom>
              <a:noFill/>
              <a:ln>
                <a:solidFill>
                  <a:srgbClr val="E3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pic>
          <p:nvPicPr>
            <p:cNvPr id="19" name="Picture 18">
              <a:extLst>
                <a:ext uri="{FF2B5EF4-FFF2-40B4-BE49-F238E27FC236}">
                  <a16:creationId xmlns:a16="http://schemas.microsoft.com/office/drawing/2014/main" id="{1DE378B3-C4F0-4638-9569-7C988B607517}"/>
                </a:ext>
              </a:extLst>
            </p:cNvPr>
            <p:cNvPicPr>
              <a:picLocks noChangeAspect="1"/>
            </p:cNvPicPr>
            <p:nvPr/>
          </p:nvPicPr>
          <p:blipFill rotWithShape="1">
            <a:blip r:embed="rId5"/>
            <a:srcRect l="6411" t="37635" r="7839" b="6994"/>
            <a:stretch/>
          </p:blipFill>
          <p:spPr>
            <a:xfrm>
              <a:off x="10157215" y="3389652"/>
              <a:ext cx="754381" cy="480061"/>
            </a:xfrm>
            <a:prstGeom prst="rect">
              <a:avLst/>
            </a:prstGeom>
          </p:spPr>
        </p:pic>
      </p:grpSp>
      <p:sp>
        <p:nvSpPr>
          <p:cNvPr id="23" name="TextBox 22">
            <a:extLst>
              <a:ext uri="{FF2B5EF4-FFF2-40B4-BE49-F238E27FC236}">
                <a16:creationId xmlns:a16="http://schemas.microsoft.com/office/drawing/2014/main" id="{6B133FB8-0CEC-472B-9E54-D2C84F5A945F}"/>
              </a:ext>
            </a:extLst>
          </p:cNvPr>
          <p:cNvSpPr txBox="1"/>
          <p:nvPr/>
        </p:nvSpPr>
        <p:spPr>
          <a:xfrm>
            <a:off x="5928818" y="2852936"/>
            <a:ext cx="5672632" cy="3554819"/>
          </a:xfrm>
          <a:prstGeom prst="rect">
            <a:avLst/>
          </a:prstGeom>
        </p:spPr>
        <p:txBody>
          <a:bodyPr vert="horz" lIns="0" tIns="0" rIns="0" bIns="0" rtlCol="0">
            <a:noAutofit/>
          </a:bodyPr>
          <a:lstStyle>
            <a:defPPr>
              <a:defRPr lang="pt-PT"/>
            </a:defPPr>
            <a:lvl1pPr indent="0">
              <a:lnSpc>
                <a:spcPct val="100000"/>
              </a:lnSpc>
              <a:spcBef>
                <a:spcPts val="0"/>
              </a:spcBef>
              <a:spcAft>
                <a:spcPts val="600"/>
              </a:spcAft>
              <a:buFont typeface="Arial" panose="020B0604020202020204" pitchFamily="34" charset="0"/>
              <a:buNone/>
              <a:defRPr sz="1100" b="1" baseline="0"/>
            </a:lvl1pPr>
            <a:lvl2pPr marL="177800" indent="-177800">
              <a:lnSpc>
                <a:spcPct val="100000"/>
              </a:lnSpc>
              <a:spcBef>
                <a:spcPts val="0"/>
              </a:spcBef>
              <a:spcAft>
                <a:spcPts val="600"/>
              </a:spcAft>
              <a:buClr>
                <a:schemeClr val="accent1"/>
              </a:buClr>
              <a:buFont typeface="Wingdings" panose="05000000000000000000" pitchFamily="2" charset="2"/>
              <a:buChar char="§"/>
              <a:defRPr baseline="0"/>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lvl3pPr>
            <a:lvl4pPr marL="539750" indent="-177800">
              <a:lnSpc>
                <a:spcPct val="100000"/>
              </a:lnSpc>
              <a:spcBef>
                <a:spcPts val="0"/>
              </a:spcBef>
              <a:spcAft>
                <a:spcPts val="600"/>
              </a:spcAft>
              <a:buClr>
                <a:schemeClr val="tx1"/>
              </a:buClr>
              <a:buFont typeface="Ubuntu" panose="020B0504030602030204" pitchFamily="34" charset="0"/>
              <a:buChar char="–"/>
              <a:defRPr sz="1400" baseline="0"/>
            </a:lvl4pPr>
            <a:lvl5pPr marL="717550" indent="-177800">
              <a:lnSpc>
                <a:spcPct val="100000"/>
              </a:lnSpc>
              <a:spcBef>
                <a:spcPts val="0"/>
              </a:spcBef>
              <a:spcAft>
                <a:spcPts val="600"/>
              </a:spcAft>
              <a:buClr>
                <a:schemeClr val="accent3"/>
              </a:buClr>
              <a:buFont typeface="Arial" panose="020B0604020202020204" pitchFamily="34" charset="0"/>
              <a:buChar char="•"/>
              <a:defRPr sz="140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0" dirty="0">
                <a:latin typeface="+mj-lt"/>
              </a:rPr>
              <a:t>Accessibility: Best practices</a:t>
            </a:r>
          </a:p>
          <a:p>
            <a:pPr marL="171450" indent="-171450">
              <a:buFont typeface="Arial" panose="020B0604020202020204" pitchFamily="34" charset="0"/>
              <a:buChar char="•"/>
            </a:pPr>
            <a:r>
              <a:rPr lang="en-US" b="0" dirty="0"/>
              <a:t>Use the Accessibility checker</a:t>
            </a:r>
          </a:p>
          <a:p>
            <a:pPr marL="171450" indent="-171450">
              <a:buFont typeface="Arial" panose="020B0604020202020204" pitchFamily="34" charset="0"/>
              <a:buChar char="•"/>
            </a:pPr>
            <a:r>
              <a:rPr lang="en-US" b="0" dirty="0"/>
              <a:t>Make sure that content is well structured and clearly</a:t>
            </a:r>
            <a:br>
              <a:rPr lang="en-US" b="0" dirty="0"/>
            </a:br>
            <a:r>
              <a:rPr lang="en-US" b="0" dirty="0"/>
              <a:t>written (use headings and lists appropriately).</a:t>
            </a:r>
          </a:p>
          <a:p>
            <a:pPr marL="171450" indent="-171450">
              <a:buFont typeface="Arial" panose="020B0604020202020204" pitchFamily="34" charset="0"/>
              <a:buChar char="•"/>
            </a:pPr>
            <a:r>
              <a:rPr lang="en-US" b="0" dirty="0"/>
              <a:t>Give every slide a unique title</a:t>
            </a:r>
          </a:p>
          <a:p>
            <a:pPr marL="171450" indent="-171450">
              <a:buFont typeface="Arial" panose="020B0604020202020204" pitchFamily="34" charset="0"/>
              <a:buChar char="•"/>
            </a:pPr>
            <a:r>
              <a:rPr lang="en-US" b="0" dirty="0"/>
              <a:t>Make sure slide contents can be read in the order that you intend</a:t>
            </a:r>
          </a:p>
          <a:p>
            <a:pPr marL="171450" indent="-171450">
              <a:buFont typeface="Arial" panose="020B0604020202020204" pitchFamily="34" charset="0"/>
              <a:buChar char="•"/>
            </a:pPr>
            <a:r>
              <a:rPr lang="en-US" b="0" dirty="0"/>
              <a:t>Ensure that color is not the only means of conveying information</a:t>
            </a:r>
          </a:p>
          <a:p>
            <a:pPr marL="171450" indent="-171450">
              <a:buFont typeface="Arial" panose="020B0604020202020204" pitchFamily="34" charset="0"/>
              <a:buChar char="•"/>
            </a:pPr>
            <a:r>
              <a:rPr lang="en-US" b="0" dirty="0"/>
              <a:t>Ensure sufficient contrast between text and background colors</a:t>
            </a:r>
          </a:p>
          <a:p>
            <a:pPr marL="171450" indent="-171450">
              <a:buFont typeface="Arial" panose="020B0604020202020204" pitchFamily="34" charset="0"/>
              <a:buChar char="•"/>
            </a:pPr>
            <a:r>
              <a:rPr lang="en-US" b="0" dirty="0"/>
              <a:t>Describe the illustrations that convey information (e.g.: include alternative text). Otherwise, mark them as “decorative”.</a:t>
            </a:r>
          </a:p>
          <a:p>
            <a:pPr marL="171450" indent="-171450">
              <a:buFont typeface="Arial" panose="020B0604020202020204" pitchFamily="34" charset="0"/>
              <a:buChar char="•"/>
            </a:pPr>
            <a:r>
              <a:rPr lang="en-US" b="0" dirty="0"/>
              <a:t>Use a simple table structure for data only and specify column header information.</a:t>
            </a:r>
          </a:p>
          <a:p>
            <a:endParaRPr lang="en-US" b="0" dirty="0"/>
          </a:p>
          <a:p>
            <a:r>
              <a:rPr lang="en-US" sz="1200" b="0" dirty="0">
                <a:latin typeface="+mj-lt"/>
              </a:rPr>
              <a:t>To finalize</a:t>
            </a:r>
          </a:p>
          <a:p>
            <a:r>
              <a:rPr lang="en-US" b="0" dirty="0"/>
              <a:t>To lower the total weight of the presentation, </a:t>
            </a:r>
            <a:r>
              <a:rPr lang="en-US" dirty="0"/>
              <a:t>delete the unwanted </a:t>
            </a:r>
            <a:r>
              <a:rPr lang="en-US" b="0" dirty="0"/>
              <a:t>page/image and/or master slides</a:t>
            </a:r>
          </a:p>
          <a:p>
            <a:r>
              <a:rPr lang="en-US" b="0" dirty="0"/>
              <a:t>It is recommended to reduce the size and send a PDF copy to your stakeholder/s: </a:t>
            </a:r>
            <a:br>
              <a:rPr lang="en-US" b="0" dirty="0"/>
            </a:br>
            <a:r>
              <a:rPr lang="en-US" b="0" dirty="0"/>
              <a:t>‘Save as Adobe PDF.</a:t>
            </a:r>
          </a:p>
        </p:txBody>
      </p:sp>
    </p:spTree>
    <p:extLst>
      <p:ext uri="{BB962C8B-B14F-4D97-AF65-F5344CB8AC3E}">
        <p14:creationId xmlns:p14="http://schemas.microsoft.com/office/powerpoint/2010/main" val="1929102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51A4-47E3-45E5-A825-0E483FD06C7A}"/>
              </a:ext>
            </a:extLst>
          </p:cNvPr>
          <p:cNvSpPr>
            <a:spLocks noGrp="1"/>
          </p:cNvSpPr>
          <p:nvPr>
            <p:ph type="title"/>
          </p:nvPr>
        </p:nvSpPr>
        <p:spPr/>
        <p:txBody>
          <a:bodyPr/>
          <a:lstStyle/>
          <a:p>
            <a:r>
              <a:rPr lang="en-US" dirty="0"/>
              <a:t>AGENDA</a:t>
            </a:r>
          </a:p>
        </p:txBody>
      </p:sp>
      <p:sp>
        <p:nvSpPr>
          <p:cNvPr id="4" name="Text Placeholder 3">
            <a:extLst>
              <a:ext uri="{FF2B5EF4-FFF2-40B4-BE49-F238E27FC236}">
                <a16:creationId xmlns:a16="http://schemas.microsoft.com/office/drawing/2014/main" id="{A01B00ED-8843-4A11-8FCC-1D428729BDB5}"/>
              </a:ext>
            </a:extLst>
          </p:cNvPr>
          <p:cNvSpPr>
            <a:spLocks noGrp="1"/>
          </p:cNvSpPr>
          <p:nvPr>
            <p:ph type="body" sz="quarter" idx="12"/>
          </p:nvPr>
        </p:nvSpPr>
        <p:spPr/>
        <p:txBody>
          <a:bodyPr/>
          <a:lstStyle/>
          <a:p>
            <a:pPr marL="342900" indent="-342900">
              <a:buFont typeface="Arial" panose="020B0604020202020204" pitchFamily="34" charset="0"/>
              <a:buChar char="•"/>
            </a:pPr>
            <a:r>
              <a:rPr lang="en-US" dirty="0"/>
              <a:t>Text</a:t>
            </a:r>
          </a:p>
          <a:p>
            <a:pPr marL="342900" indent="-342900">
              <a:buFont typeface="Arial" panose="020B0604020202020204" pitchFamily="34" charset="0"/>
              <a:buChar char="•"/>
            </a:pPr>
            <a:r>
              <a:rPr lang="en-US" dirty="0"/>
              <a:t>Text</a:t>
            </a:r>
          </a:p>
          <a:p>
            <a:pPr marL="342900" indent="-342900">
              <a:buFont typeface="Arial" panose="020B0604020202020204" pitchFamily="34" charset="0"/>
              <a:buChar char="•"/>
            </a:pPr>
            <a:r>
              <a:rPr lang="en-US" dirty="0"/>
              <a:t>Text</a:t>
            </a:r>
          </a:p>
          <a:p>
            <a:pPr marL="342900" indent="-342900">
              <a:buFont typeface="Arial" panose="020B0604020202020204" pitchFamily="34" charset="0"/>
              <a:buChar char="•"/>
            </a:pPr>
            <a:r>
              <a:rPr lang="en-US" dirty="0"/>
              <a:t>Text</a:t>
            </a:r>
          </a:p>
        </p:txBody>
      </p:sp>
      <p:sp>
        <p:nvSpPr>
          <p:cNvPr id="5" name="Picture Placeholder 4">
            <a:extLst>
              <a:ext uri="{FF2B5EF4-FFF2-40B4-BE49-F238E27FC236}">
                <a16:creationId xmlns:a16="http://schemas.microsoft.com/office/drawing/2014/main" id="{7B6A35A4-BD6A-458E-BFC7-DC5BE8C68BE0}"/>
              </a:ext>
              <a:ext uri="{C183D7F6-B498-43B3-948B-1728B52AA6E4}">
                <adec:decorative xmlns:adec="http://schemas.microsoft.com/office/drawing/2017/decorative" val="1"/>
              </a:ext>
            </a:extLst>
          </p:cNvPr>
          <p:cNvSpPr>
            <a:spLocks noGrp="1"/>
          </p:cNvSpPr>
          <p:nvPr>
            <p:ph type="pic" sz="quarter" idx="10"/>
          </p:nvPr>
        </p:nvSpPr>
        <p:spPr/>
      </p:sp>
    </p:spTree>
    <p:extLst>
      <p:ext uri="{BB962C8B-B14F-4D97-AF65-F5344CB8AC3E}">
        <p14:creationId xmlns:p14="http://schemas.microsoft.com/office/powerpoint/2010/main" val="182855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131928-7220-4A26-AD51-3D758CA49D7D}"/>
              </a:ext>
            </a:extLst>
          </p:cNvPr>
          <p:cNvSpPr>
            <a:spLocks noGrp="1"/>
          </p:cNvSpPr>
          <p:nvPr>
            <p:ph type="title"/>
          </p:nvPr>
        </p:nvSpPr>
        <p:spPr/>
        <p:txBody>
          <a:bodyPr/>
          <a:lstStyle/>
          <a:p>
            <a:r>
              <a:rPr lang="en-US" dirty="0"/>
              <a:t>TITLE</a:t>
            </a:r>
          </a:p>
        </p:txBody>
      </p:sp>
      <p:sp>
        <p:nvSpPr>
          <p:cNvPr id="5" name="Content Placeholder 4">
            <a:extLst>
              <a:ext uri="{FF2B5EF4-FFF2-40B4-BE49-F238E27FC236}">
                <a16:creationId xmlns:a16="http://schemas.microsoft.com/office/drawing/2014/main" id="{F3C66C73-6C2C-4EB1-9316-DFAB45100393}"/>
              </a:ext>
            </a:extLst>
          </p:cNvPr>
          <p:cNvSpPr>
            <a:spLocks noGrp="1"/>
          </p:cNvSpPr>
          <p:nvPr>
            <p:ph type="body" sz="quarter" idx="11"/>
          </p:nvPr>
        </p:nvSpPr>
        <p:spPr>
          <a:xfrm>
            <a:off x="404813" y="2924944"/>
            <a:ext cx="5784850" cy="2304255"/>
          </a:xfrm>
        </p:spPr>
        <p:txBody>
          <a:bodyPr/>
          <a:lstStyle/>
          <a:p>
            <a:pPr lvl="0"/>
            <a:r>
              <a:rPr lang="en-GB" dirty="0"/>
              <a:t>Short chapter description lorem ipsum dolor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a:t>
            </a:r>
            <a:r>
              <a:rPr lang="en-GB" dirty="0"/>
              <a:t>.</a:t>
            </a:r>
          </a:p>
        </p:txBody>
      </p:sp>
      <p:sp>
        <p:nvSpPr>
          <p:cNvPr id="4" name="Picture Placeholder 3">
            <a:extLst>
              <a:ext uri="{FF2B5EF4-FFF2-40B4-BE49-F238E27FC236}">
                <a16:creationId xmlns:a16="http://schemas.microsoft.com/office/drawing/2014/main" id="{F7012E4A-A47F-4CAA-9B8C-8FB23A802FA2}"/>
              </a:ext>
              <a:ext uri="{C183D7F6-B498-43B3-948B-1728B52AA6E4}">
                <adec:decorative xmlns:adec="http://schemas.microsoft.com/office/drawing/2017/decorative" val="1"/>
              </a:ext>
            </a:extLst>
          </p:cNvPr>
          <p:cNvSpPr>
            <a:spLocks noGrp="1"/>
          </p:cNvSpPr>
          <p:nvPr>
            <p:ph type="pic" sz="quarter" idx="10"/>
          </p:nvPr>
        </p:nvSpPr>
        <p:spPr/>
      </p:sp>
      <p:sp>
        <p:nvSpPr>
          <p:cNvPr id="16" name="Graphic 1">
            <a:extLst>
              <a:ext uri="{FF2B5EF4-FFF2-40B4-BE49-F238E27FC236}">
                <a16:creationId xmlns:a16="http://schemas.microsoft.com/office/drawing/2014/main" id="{21B2CF7E-E8F6-4A2F-9828-4F9A39B0864F}"/>
              </a:ext>
              <a:ext uri="{C183D7F6-B498-43B3-948B-1728B52AA6E4}">
                <adec:decorative xmlns:adec="http://schemas.microsoft.com/office/drawing/2017/decorative" val="1"/>
              </a:ext>
            </a:extLst>
          </p:cNvPr>
          <p:cNvSpPr/>
          <p:nvPr/>
        </p:nvSpPr>
        <p:spPr>
          <a:xfrm rot="20535171">
            <a:off x="2295796" y="83734"/>
            <a:ext cx="14823531" cy="6713585"/>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63000">
                <a:schemeClr val="accent2">
                  <a:alpha val="0"/>
                </a:schemeClr>
              </a:gs>
              <a:gs pos="12000">
                <a:schemeClr val="accent2">
                  <a:alpha val="0"/>
                </a:schemeClr>
              </a:gs>
              <a:gs pos="39000">
                <a:srgbClr val="12ABDB"/>
              </a:gs>
            </a:gsLst>
            <a:lin ang="540000" scaled="0"/>
          </a:gradFill>
          <a:ln w="9525" cap="flat">
            <a:noFill/>
            <a:prstDash val="solid"/>
            <a:miter/>
          </a:ln>
        </p:spPr>
        <p:txBody>
          <a:bodyPr rtlCol="0" anchor="ctr"/>
          <a:lstStyle/>
          <a:p>
            <a:endParaRPr lang="en-GB" dirty="0"/>
          </a:p>
        </p:txBody>
      </p:sp>
    </p:spTree>
    <p:extLst>
      <p:ext uri="{BB962C8B-B14F-4D97-AF65-F5344CB8AC3E}">
        <p14:creationId xmlns:p14="http://schemas.microsoft.com/office/powerpoint/2010/main" val="422317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Title</a:t>
            </a:r>
            <a:br>
              <a:rPr lang="en-GB"/>
            </a:br>
            <a:r>
              <a:rPr lang="en-GB"/>
              <a:t>(Work for 1 or 2 lines of title)</a:t>
            </a:r>
          </a:p>
        </p:txBody>
      </p:sp>
      <p:sp>
        <p:nvSpPr>
          <p:cNvPr id="6" name="Text Placeholder 5"/>
          <p:cNvSpPr>
            <a:spLocks noGrp="1"/>
          </p:cNvSpPr>
          <p:nvPr>
            <p:ph type="body" sz="quarter" idx="12"/>
          </p:nvPr>
        </p:nvSpPr>
        <p:spPr>
          <a:xfrm>
            <a:off x="404813" y="1327151"/>
            <a:ext cx="3456432" cy="716711"/>
          </a:xfrm>
          <a:solidFill>
            <a:srgbClr val="007D74"/>
          </a:solidFill>
        </p:spPr>
        <p:txBody>
          <a:bodyPr/>
          <a:lstStyle/>
          <a:p>
            <a:r>
              <a:rPr lang="en-GB" sz="1800">
                <a:solidFill>
                  <a:schemeClr val="bg1"/>
                </a:solidFill>
              </a:rPr>
              <a:t>Header</a:t>
            </a:r>
          </a:p>
        </p:txBody>
      </p:sp>
      <p:sp>
        <p:nvSpPr>
          <p:cNvPr id="5" name="Text Placeholder 4"/>
          <p:cNvSpPr>
            <a:spLocks noGrp="1"/>
          </p:cNvSpPr>
          <p:nvPr>
            <p:ph type="body" sz="quarter" idx="10"/>
          </p:nvPr>
        </p:nvSpPr>
        <p:spPr>
          <a:xfrm>
            <a:off x="404814" y="2305094"/>
            <a:ext cx="3456432" cy="4076234"/>
          </a:xfrm>
        </p:spPr>
        <p:txBody>
          <a:bodyPr/>
          <a:lstStyle/>
          <a:p>
            <a:r>
              <a:rPr lang="en-GB"/>
              <a:t>First level</a:t>
            </a:r>
          </a:p>
          <a:p>
            <a:pPr lvl="1"/>
            <a:r>
              <a:rPr lang="en-GB"/>
              <a:t>Second level</a:t>
            </a:r>
          </a:p>
          <a:p>
            <a:pPr lvl="2"/>
            <a:r>
              <a:rPr lang="en-GB"/>
              <a:t>Third level</a:t>
            </a:r>
          </a:p>
          <a:p>
            <a:pPr lvl="3"/>
            <a:r>
              <a:rPr lang="en-GB"/>
              <a:t>Fourth level</a:t>
            </a:r>
          </a:p>
          <a:p>
            <a:pPr lvl="4"/>
            <a:r>
              <a:rPr lang="en-GB"/>
              <a:t>Fifth level</a:t>
            </a:r>
          </a:p>
        </p:txBody>
      </p:sp>
      <p:sp>
        <p:nvSpPr>
          <p:cNvPr id="8" name="Text Placeholder 7"/>
          <p:cNvSpPr>
            <a:spLocks noGrp="1"/>
          </p:cNvSpPr>
          <p:nvPr>
            <p:ph type="body" sz="quarter" idx="15"/>
          </p:nvPr>
        </p:nvSpPr>
        <p:spPr>
          <a:solidFill>
            <a:srgbClr val="007D74"/>
          </a:solidFill>
        </p:spPr>
        <p:txBody>
          <a:bodyPr/>
          <a:lstStyle/>
          <a:p>
            <a:r>
              <a:rPr lang="en-GB" sz="1800">
                <a:solidFill>
                  <a:schemeClr val="bg1"/>
                </a:solidFill>
              </a:rPr>
              <a:t>Header</a:t>
            </a:r>
          </a:p>
        </p:txBody>
      </p:sp>
      <p:sp>
        <p:nvSpPr>
          <p:cNvPr id="7" name="Text Placeholder 6"/>
          <p:cNvSpPr>
            <a:spLocks noGrp="1"/>
          </p:cNvSpPr>
          <p:nvPr>
            <p:ph type="body" sz="quarter" idx="14"/>
          </p:nvPr>
        </p:nvSpPr>
        <p:spPr>
          <a:xfrm>
            <a:off x="4365775" y="2305094"/>
            <a:ext cx="3456432" cy="4076234"/>
          </a:xfrm>
        </p:spPr>
        <p:txBody>
          <a:bodyPr/>
          <a:lstStyle/>
          <a:p>
            <a:r>
              <a:rPr lang="en-GB"/>
              <a:t>First level</a:t>
            </a:r>
          </a:p>
          <a:p>
            <a:pPr lvl="1"/>
            <a:r>
              <a:rPr lang="en-GB"/>
              <a:t>Second level</a:t>
            </a:r>
          </a:p>
          <a:p>
            <a:pPr lvl="2"/>
            <a:r>
              <a:rPr lang="en-GB"/>
              <a:t>Third level</a:t>
            </a:r>
          </a:p>
          <a:p>
            <a:pPr lvl="3"/>
            <a:r>
              <a:rPr lang="en-GB"/>
              <a:t>Fourth level</a:t>
            </a:r>
          </a:p>
          <a:p>
            <a:pPr lvl="4"/>
            <a:r>
              <a:rPr lang="en-GB"/>
              <a:t>Fifth level</a:t>
            </a:r>
          </a:p>
        </p:txBody>
      </p:sp>
      <p:sp>
        <p:nvSpPr>
          <p:cNvPr id="10" name="Text Placeholder 9"/>
          <p:cNvSpPr>
            <a:spLocks noGrp="1"/>
          </p:cNvSpPr>
          <p:nvPr>
            <p:ph type="body" sz="quarter" idx="17"/>
          </p:nvPr>
        </p:nvSpPr>
        <p:spPr>
          <a:solidFill>
            <a:srgbClr val="007D74"/>
          </a:solidFill>
        </p:spPr>
        <p:txBody>
          <a:bodyPr/>
          <a:lstStyle/>
          <a:p>
            <a:r>
              <a:rPr lang="en-GB" sz="1800">
                <a:solidFill>
                  <a:schemeClr val="bg1"/>
                </a:solidFill>
              </a:rPr>
              <a:t>Header</a:t>
            </a:r>
          </a:p>
        </p:txBody>
      </p:sp>
      <p:sp>
        <p:nvSpPr>
          <p:cNvPr id="9" name="Text Placeholder 8"/>
          <p:cNvSpPr>
            <a:spLocks noGrp="1"/>
          </p:cNvSpPr>
          <p:nvPr>
            <p:ph type="body" sz="quarter" idx="16"/>
          </p:nvPr>
        </p:nvSpPr>
        <p:spPr>
          <a:xfrm>
            <a:off x="8326737" y="2305094"/>
            <a:ext cx="3456429" cy="4076234"/>
          </a:xfrm>
        </p:spPr>
        <p:txBody>
          <a:bodyPr/>
          <a:lstStyle/>
          <a:p>
            <a:r>
              <a:rPr lang="en-GB"/>
              <a:t>First level</a:t>
            </a:r>
          </a:p>
          <a:p>
            <a:pPr lvl="1"/>
            <a:r>
              <a:rPr lang="en-GB"/>
              <a:t>Second level</a:t>
            </a:r>
          </a:p>
          <a:p>
            <a:pPr lvl="2"/>
            <a:r>
              <a:rPr lang="en-GB"/>
              <a:t>Third level</a:t>
            </a:r>
          </a:p>
          <a:p>
            <a:pPr lvl="3"/>
            <a:r>
              <a:rPr lang="en-GB"/>
              <a:t>Fourth level</a:t>
            </a:r>
          </a:p>
          <a:p>
            <a:pPr lvl="4"/>
            <a:r>
              <a:rPr lang="en-GB"/>
              <a:t>Fifth level</a:t>
            </a:r>
          </a:p>
        </p:txBody>
      </p:sp>
      <p:cxnSp>
        <p:nvCxnSpPr>
          <p:cNvPr id="14" name="Straight Connector 13">
            <a:extLst>
              <a:ext uri="{C183D7F6-B498-43B3-948B-1728B52AA6E4}">
                <adec:decorative xmlns:adec="http://schemas.microsoft.com/office/drawing/2017/decorative" val="1"/>
              </a:ext>
            </a:extLst>
          </p:cNvPr>
          <p:cNvCxnSpPr>
            <a:cxnSpLocks/>
          </p:cNvCxnSpPr>
          <p:nvPr/>
        </p:nvCxnSpPr>
        <p:spPr>
          <a:xfrm>
            <a:off x="4113511" y="1327151"/>
            <a:ext cx="0" cy="4954402"/>
          </a:xfrm>
          <a:prstGeom prst="line">
            <a:avLst/>
          </a:prstGeom>
          <a:solidFill>
            <a:schemeClr val="tx1"/>
          </a:solidFill>
          <a:ln w="38100" cap="flat">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a:off x="8074472" y="1327151"/>
            <a:ext cx="0" cy="4954402"/>
          </a:xfrm>
          <a:prstGeom prst="line">
            <a:avLst/>
          </a:prstGeom>
          <a:solidFill>
            <a:schemeClr val="tx1"/>
          </a:solidFill>
          <a:ln w="38100" cap="flat">
            <a:solidFill>
              <a:schemeClr val="accent4"/>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8DE0AD9-77E6-0E4E-BF8C-DB98A47B6B59}"/>
              </a:ext>
            </a:extLst>
          </p:cNvPr>
          <p:cNvSpPr>
            <a:spLocks noGrp="1"/>
          </p:cNvSpPr>
          <p:nvPr>
            <p:ph type="title"/>
          </p:nvPr>
        </p:nvSpPr>
        <p:spPr/>
        <p:txBody>
          <a:bodyPr/>
          <a:lstStyle/>
          <a:p>
            <a:r>
              <a:rPr lang="en-GB" dirty="0"/>
              <a:t>Title</a:t>
            </a:r>
            <a:br>
              <a:rPr lang="en-GB" dirty="0"/>
            </a:br>
            <a:r>
              <a:rPr lang="en-GB" dirty="0"/>
              <a:t>(Work for 1 or 2 lines of title)</a:t>
            </a:r>
            <a:endParaRPr lang="en-US" dirty="0"/>
          </a:p>
        </p:txBody>
      </p:sp>
      <p:grpSp>
        <p:nvGrpSpPr>
          <p:cNvPr id="17" name="Group 19">
            <a:extLst>
              <a:ext uri="{FF2B5EF4-FFF2-40B4-BE49-F238E27FC236}">
                <a16:creationId xmlns:a16="http://schemas.microsoft.com/office/drawing/2014/main" id="{B5559701-7A57-204B-AE49-1F096F3F1811}"/>
              </a:ext>
              <a:ext uri="{C183D7F6-B498-43B3-948B-1728B52AA6E4}">
                <adec:decorative xmlns:adec="http://schemas.microsoft.com/office/drawing/2017/decorative" val="1"/>
              </a:ext>
            </a:extLst>
          </p:cNvPr>
          <p:cNvGrpSpPr>
            <a:grpSpLocks noChangeAspect="1"/>
          </p:cNvGrpSpPr>
          <p:nvPr/>
        </p:nvGrpSpPr>
        <p:grpSpPr bwMode="auto">
          <a:xfrm>
            <a:off x="178163" y="1801720"/>
            <a:ext cx="1330762" cy="1244311"/>
            <a:chOff x="-106" y="-109"/>
            <a:chExt cx="1878" cy="1756"/>
          </a:xfrm>
        </p:grpSpPr>
        <p:sp>
          <p:nvSpPr>
            <p:cNvPr id="18" name="Freeform 20">
              <a:extLst>
                <a:ext uri="{FF2B5EF4-FFF2-40B4-BE49-F238E27FC236}">
                  <a16:creationId xmlns:a16="http://schemas.microsoft.com/office/drawing/2014/main" id="{0E2D4AEB-9850-994D-8BF5-D782DA197F37}"/>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21">
              <a:extLst>
                <a:ext uri="{FF2B5EF4-FFF2-40B4-BE49-F238E27FC236}">
                  <a16:creationId xmlns:a16="http://schemas.microsoft.com/office/drawing/2014/main" id="{BF4F3F29-969A-6846-BCEE-6E38AA83C72C}"/>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22">
              <a:extLst>
                <a:ext uri="{FF2B5EF4-FFF2-40B4-BE49-F238E27FC236}">
                  <a16:creationId xmlns:a16="http://schemas.microsoft.com/office/drawing/2014/main" id="{CFFC3FC3-A399-494C-8684-A412591AF705}"/>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ext Placeholder 1">
            <a:extLst>
              <a:ext uri="{FF2B5EF4-FFF2-40B4-BE49-F238E27FC236}">
                <a16:creationId xmlns:a16="http://schemas.microsoft.com/office/drawing/2014/main" id="{E4BF4901-B002-DE4A-AA6B-D9D4C923F800}"/>
              </a:ext>
            </a:extLst>
          </p:cNvPr>
          <p:cNvSpPr>
            <a:spLocks noGrp="1"/>
          </p:cNvSpPr>
          <p:nvPr>
            <p:ph type="body" sz="quarter" idx="13"/>
          </p:nvPr>
        </p:nvSpPr>
        <p:spPr>
          <a:xfrm>
            <a:off x="725016" y="3332368"/>
            <a:ext cx="2890194" cy="645047"/>
          </a:xfrm>
        </p:spPr>
        <p:txBody>
          <a:bodyPr/>
          <a:lstStyle/>
          <a:p>
            <a:endParaRPr lang="en-US"/>
          </a:p>
        </p:txBody>
      </p:sp>
      <p:sp>
        <p:nvSpPr>
          <p:cNvPr id="5" name="Text Placeholder 4">
            <a:extLst>
              <a:ext uri="{FF2B5EF4-FFF2-40B4-BE49-F238E27FC236}">
                <a16:creationId xmlns:a16="http://schemas.microsoft.com/office/drawing/2014/main" id="{8791768C-E6A8-2E40-AE8E-3408FD90125B}"/>
              </a:ext>
            </a:extLst>
          </p:cNvPr>
          <p:cNvSpPr>
            <a:spLocks noGrp="1"/>
          </p:cNvSpPr>
          <p:nvPr>
            <p:ph type="body" sz="quarter" idx="10"/>
          </p:nvPr>
        </p:nvSpPr>
        <p:spPr/>
        <p:txBody>
          <a:bodyPr/>
          <a:lstStyle/>
          <a:p>
            <a:endParaRPr lang="en-US"/>
          </a:p>
        </p:txBody>
      </p:sp>
      <p:grpSp>
        <p:nvGrpSpPr>
          <p:cNvPr id="13" name="Group 19">
            <a:extLst>
              <a:ext uri="{FF2B5EF4-FFF2-40B4-BE49-F238E27FC236}">
                <a16:creationId xmlns:a16="http://schemas.microsoft.com/office/drawing/2014/main" id="{779FC842-5BCC-8E40-9F52-B0BF5BB0B5E0}"/>
              </a:ext>
              <a:ext uri="{C183D7F6-B498-43B3-948B-1728B52AA6E4}">
                <adec:decorative xmlns:adec="http://schemas.microsoft.com/office/drawing/2017/decorative" val="1"/>
              </a:ext>
            </a:extLst>
          </p:cNvPr>
          <p:cNvGrpSpPr>
            <a:grpSpLocks noChangeAspect="1"/>
          </p:cNvGrpSpPr>
          <p:nvPr/>
        </p:nvGrpSpPr>
        <p:grpSpPr bwMode="auto">
          <a:xfrm>
            <a:off x="4104050" y="1801720"/>
            <a:ext cx="1330762" cy="1244311"/>
            <a:chOff x="-106" y="-109"/>
            <a:chExt cx="1878" cy="1756"/>
          </a:xfrm>
        </p:grpSpPr>
        <p:sp>
          <p:nvSpPr>
            <p:cNvPr id="14" name="Freeform 20">
              <a:extLst>
                <a:ext uri="{FF2B5EF4-FFF2-40B4-BE49-F238E27FC236}">
                  <a16:creationId xmlns:a16="http://schemas.microsoft.com/office/drawing/2014/main" id="{952EE1B0-70AF-124F-8D91-648282C9AE69}"/>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21">
              <a:extLst>
                <a:ext uri="{FF2B5EF4-FFF2-40B4-BE49-F238E27FC236}">
                  <a16:creationId xmlns:a16="http://schemas.microsoft.com/office/drawing/2014/main" id="{2E3E1FEF-4B3C-354F-8288-A662DFF19DFE}"/>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22">
              <a:extLst>
                <a:ext uri="{FF2B5EF4-FFF2-40B4-BE49-F238E27FC236}">
                  <a16:creationId xmlns:a16="http://schemas.microsoft.com/office/drawing/2014/main" id="{294F26C3-ACCF-0B46-A3E2-954DC8FE9443}"/>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 name="Text Placeholder 2">
            <a:extLst>
              <a:ext uri="{FF2B5EF4-FFF2-40B4-BE49-F238E27FC236}">
                <a16:creationId xmlns:a16="http://schemas.microsoft.com/office/drawing/2014/main" id="{D9DEC61E-8DB4-9647-A799-6ECDC5993CD9}"/>
              </a:ext>
            </a:extLst>
          </p:cNvPr>
          <p:cNvSpPr>
            <a:spLocks noGrp="1"/>
          </p:cNvSpPr>
          <p:nvPr>
            <p:ph type="body" sz="quarter" idx="33"/>
          </p:nvPr>
        </p:nvSpPr>
        <p:spPr>
          <a:xfrm>
            <a:off x="4650903" y="3332368"/>
            <a:ext cx="2890194" cy="645047"/>
          </a:xfrm>
        </p:spPr>
        <p:txBody>
          <a:bodyPr/>
          <a:lstStyle/>
          <a:p>
            <a:endParaRPr lang="en-US"/>
          </a:p>
        </p:txBody>
      </p:sp>
      <p:sp>
        <p:nvSpPr>
          <p:cNvPr id="6" name="Text Placeholder 5">
            <a:extLst>
              <a:ext uri="{FF2B5EF4-FFF2-40B4-BE49-F238E27FC236}">
                <a16:creationId xmlns:a16="http://schemas.microsoft.com/office/drawing/2014/main" id="{03FD4A89-CF6C-8947-A96A-76E0F95181B1}"/>
              </a:ext>
            </a:extLst>
          </p:cNvPr>
          <p:cNvSpPr>
            <a:spLocks noGrp="1"/>
          </p:cNvSpPr>
          <p:nvPr>
            <p:ph type="body" sz="quarter" idx="40"/>
          </p:nvPr>
        </p:nvSpPr>
        <p:spPr/>
        <p:txBody>
          <a:bodyPr/>
          <a:lstStyle/>
          <a:p>
            <a:endParaRPr lang="en-US"/>
          </a:p>
        </p:txBody>
      </p:sp>
      <p:grpSp>
        <p:nvGrpSpPr>
          <p:cNvPr id="9" name="Group 19">
            <a:extLst>
              <a:ext uri="{FF2B5EF4-FFF2-40B4-BE49-F238E27FC236}">
                <a16:creationId xmlns:a16="http://schemas.microsoft.com/office/drawing/2014/main" id="{834E85AF-C7B8-204E-ADA9-06039756BE50}"/>
              </a:ext>
              <a:ext uri="{C183D7F6-B498-43B3-948B-1728B52AA6E4}">
                <adec:decorative xmlns:adec="http://schemas.microsoft.com/office/drawing/2017/decorative" val="1"/>
              </a:ext>
            </a:extLst>
          </p:cNvPr>
          <p:cNvGrpSpPr>
            <a:grpSpLocks noChangeAspect="1"/>
          </p:cNvGrpSpPr>
          <p:nvPr/>
        </p:nvGrpSpPr>
        <p:grpSpPr bwMode="auto">
          <a:xfrm>
            <a:off x="8029938" y="1801720"/>
            <a:ext cx="1330762" cy="1244311"/>
            <a:chOff x="-106" y="-109"/>
            <a:chExt cx="1878" cy="1756"/>
          </a:xfrm>
        </p:grpSpPr>
        <p:sp>
          <p:nvSpPr>
            <p:cNvPr id="10" name="Freeform 20">
              <a:extLst>
                <a:ext uri="{FF2B5EF4-FFF2-40B4-BE49-F238E27FC236}">
                  <a16:creationId xmlns:a16="http://schemas.microsoft.com/office/drawing/2014/main" id="{D257AEED-A53B-074B-BE16-C23E46B0BCDC}"/>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1">
              <a:extLst>
                <a:ext uri="{FF2B5EF4-FFF2-40B4-BE49-F238E27FC236}">
                  <a16:creationId xmlns:a16="http://schemas.microsoft.com/office/drawing/2014/main" id="{3B55AE2B-51E7-7F4E-9F6D-08791328E572}"/>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2">
              <a:extLst>
                <a:ext uri="{FF2B5EF4-FFF2-40B4-BE49-F238E27FC236}">
                  <a16:creationId xmlns:a16="http://schemas.microsoft.com/office/drawing/2014/main" id="{7917E5A3-63F5-2947-A6DA-C1BC374AFCE5}"/>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 name="Text Placeholder 3">
            <a:extLst>
              <a:ext uri="{FF2B5EF4-FFF2-40B4-BE49-F238E27FC236}">
                <a16:creationId xmlns:a16="http://schemas.microsoft.com/office/drawing/2014/main" id="{B37014E5-F25F-2944-900F-5B6F39CA97BC}"/>
              </a:ext>
            </a:extLst>
          </p:cNvPr>
          <p:cNvSpPr>
            <a:spLocks noGrp="1"/>
          </p:cNvSpPr>
          <p:nvPr>
            <p:ph type="body" sz="quarter" idx="35"/>
          </p:nvPr>
        </p:nvSpPr>
        <p:spPr>
          <a:xfrm>
            <a:off x="8576791" y="3332368"/>
            <a:ext cx="2890194" cy="645047"/>
          </a:xfrm>
        </p:spPr>
        <p:txBody>
          <a:bodyPr/>
          <a:lstStyle/>
          <a:p>
            <a:endParaRPr lang="en-US"/>
          </a:p>
        </p:txBody>
      </p:sp>
      <p:sp>
        <p:nvSpPr>
          <p:cNvPr id="7" name="Text Placeholder 6">
            <a:extLst>
              <a:ext uri="{FF2B5EF4-FFF2-40B4-BE49-F238E27FC236}">
                <a16:creationId xmlns:a16="http://schemas.microsoft.com/office/drawing/2014/main" id="{84D9AA4C-67FC-C64B-8413-6778A43D9F48}"/>
              </a:ext>
            </a:extLst>
          </p:cNvPr>
          <p:cNvSpPr>
            <a:spLocks noGrp="1"/>
          </p:cNvSpPr>
          <p:nvPr>
            <p:ph type="body" sz="quarter" idx="41"/>
          </p:nvPr>
        </p:nvSpPr>
        <p:spPr/>
        <p:txBody>
          <a:bodyPr/>
          <a:lstStyle/>
          <a:p>
            <a:endParaRPr lang="en-US"/>
          </a:p>
        </p:txBody>
      </p:sp>
    </p:spTree>
    <p:extLst>
      <p:ext uri="{BB962C8B-B14F-4D97-AF65-F5344CB8AC3E}">
        <p14:creationId xmlns:p14="http://schemas.microsoft.com/office/powerpoint/2010/main" val="1257147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Four quarters layout</a:t>
            </a:r>
            <a:br>
              <a:rPr lang="en-US"/>
            </a:br>
            <a:endParaRPr lang="en-GB"/>
          </a:p>
        </p:txBody>
      </p:sp>
      <p:sp>
        <p:nvSpPr>
          <p:cNvPr id="8" name="Text Placeholder 5">
            <a:extLst>
              <a:ext uri="{FF2B5EF4-FFF2-40B4-BE49-F238E27FC236}">
                <a16:creationId xmlns:a16="http://schemas.microsoft.com/office/drawing/2014/main" id="{D06A00BB-62BB-4E38-A548-65DC793A0CEC}"/>
              </a:ext>
            </a:extLst>
          </p:cNvPr>
          <p:cNvSpPr txBox="1">
            <a:spLocks/>
          </p:cNvSpPr>
          <p:nvPr/>
        </p:nvSpPr>
        <p:spPr>
          <a:xfrm>
            <a:off x="525066" y="1129123"/>
            <a:ext cx="5400000" cy="360000"/>
          </a:xfrm>
          <a:prstGeom prst="rect">
            <a:avLst/>
          </a:prstGeom>
          <a:solidFill>
            <a:srgbClr val="0070AD"/>
          </a:solidFill>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600">
                <a:solidFill>
                  <a:schemeClr val="bg1"/>
                </a:solidFill>
              </a:rPr>
              <a:t>Heading Text</a:t>
            </a:r>
          </a:p>
        </p:txBody>
      </p:sp>
      <p:sp>
        <p:nvSpPr>
          <p:cNvPr id="7" name="Text Placeholder 4">
            <a:extLst>
              <a:ext uri="{FF2B5EF4-FFF2-40B4-BE49-F238E27FC236}">
                <a16:creationId xmlns:a16="http://schemas.microsoft.com/office/drawing/2014/main" id="{C24BC97D-D742-4656-BED6-39CE6697D04F}"/>
              </a:ext>
            </a:extLst>
          </p:cNvPr>
          <p:cNvSpPr txBox="1">
            <a:spLocks/>
          </p:cNvSpPr>
          <p:nvPr/>
        </p:nvSpPr>
        <p:spPr>
          <a:xfrm>
            <a:off x="525066" y="1481623"/>
            <a:ext cx="5400000" cy="2221553"/>
          </a:xfrm>
          <a:prstGeom prst="rect">
            <a:avLst/>
          </a:prstGeom>
          <a:solidFill>
            <a:schemeClr val="bg1"/>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12" name="Text Placeholder 5">
            <a:extLst>
              <a:ext uri="{FF2B5EF4-FFF2-40B4-BE49-F238E27FC236}">
                <a16:creationId xmlns:a16="http://schemas.microsoft.com/office/drawing/2014/main" id="{D0EEAE55-3908-4254-BFA1-09020080E75E}"/>
              </a:ext>
              <a:ext uri="{C183D7F6-B498-43B3-948B-1728B52AA6E4}">
                <adec:decorative xmlns:adec="http://schemas.microsoft.com/office/drawing/2017/decorative" val="1"/>
              </a:ext>
            </a:extLst>
          </p:cNvPr>
          <p:cNvSpPr txBox="1">
            <a:spLocks/>
          </p:cNvSpPr>
          <p:nvPr/>
        </p:nvSpPr>
        <p:spPr>
          <a:xfrm>
            <a:off x="525066" y="3674376"/>
            <a:ext cx="5400000" cy="28800"/>
          </a:xfrm>
          <a:prstGeom prst="rect">
            <a:avLst/>
          </a:prstGeom>
          <a:solidFill>
            <a:srgbClr val="0070AD"/>
          </a:solidFill>
        </p:spPr>
        <p:txBody>
          <a:bodyPr vert="horz" lIns="0" tIns="0" rIns="0" bIns="0" rtlCol="0" anchor="ctr">
            <a:normAutofit fontScale="2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GB" sz="1600">
              <a:solidFill>
                <a:schemeClr val="bg1"/>
              </a:solidFill>
            </a:endParaRPr>
          </a:p>
        </p:txBody>
      </p:sp>
      <p:sp>
        <p:nvSpPr>
          <p:cNvPr id="11" name="Text Placeholder 5">
            <a:extLst>
              <a:ext uri="{FF2B5EF4-FFF2-40B4-BE49-F238E27FC236}">
                <a16:creationId xmlns:a16="http://schemas.microsoft.com/office/drawing/2014/main" id="{05BE0285-E253-45DC-AD48-1FC2E338C362}"/>
              </a:ext>
            </a:extLst>
          </p:cNvPr>
          <p:cNvSpPr txBox="1">
            <a:spLocks/>
          </p:cNvSpPr>
          <p:nvPr/>
        </p:nvSpPr>
        <p:spPr>
          <a:xfrm>
            <a:off x="6266935" y="1129123"/>
            <a:ext cx="5400000" cy="360000"/>
          </a:xfrm>
          <a:prstGeom prst="rect">
            <a:avLst/>
          </a:prstGeom>
          <a:solidFill>
            <a:srgbClr val="007D74"/>
          </a:solidFill>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600">
                <a:solidFill>
                  <a:schemeClr val="bg1"/>
                </a:solidFill>
              </a:rPr>
              <a:t>Heading Text</a:t>
            </a:r>
          </a:p>
        </p:txBody>
      </p:sp>
      <p:sp>
        <p:nvSpPr>
          <p:cNvPr id="10" name="Text Placeholder 4">
            <a:extLst>
              <a:ext uri="{FF2B5EF4-FFF2-40B4-BE49-F238E27FC236}">
                <a16:creationId xmlns:a16="http://schemas.microsoft.com/office/drawing/2014/main" id="{ACD56D34-2A2E-4AE7-81CE-420EA02090DA}"/>
              </a:ext>
            </a:extLst>
          </p:cNvPr>
          <p:cNvSpPr txBox="1">
            <a:spLocks/>
          </p:cNvSpPr>
          <p:nvPr/>
        </p:nvSpPr>
        <p:spPr>
          <a:xfrm>
            <a:off x="6266935" y="1481623"/>
            <a:ext cx="5400000" cy="2221553"/>
          </a:xfrm>
          <a:prstGeom prst="rect">
            <a:avLst/>
          </a:prstGeom>
          <a:solidFill>
            <a:schemeClr val="bg1"/>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13" name="Text Placeholder 5">
            <a:extLst>
              <a:ext uri="{FF2B5EF4-FFF2-40B4-BE49-F238E27FC236}">
                <a16:creationId xmlns:a16="http://schemas.microsoft.com/office/drawing/2014/main" id="{EDC8BF98-1E31-4773-B628-C9C263F92B26}"/>
              </a:ext>
              <a:ext uri="{C183D7F6-B498-43B3-948B-1728B52AA6E4}">
                <adec:decorative xmlns:adec="http://schemas.microsoft.com/office/drawing/2017/decorative" val="1"/>
              </a:ext>
            </a:extLst>
          </p:cNvPr>
          <p:cNvSpPr txBox="1">
            <a:spLocks/>
          </p:cNvSpPr>
          <p:nvPr/>
        </p:nvSpPr>
        <p:spPr>
          <a:xfrm>
            <a:off x="6266935" y="3674376"/>
            <a:ext cx="5400000" cy="28800"/>
          </a:xfrm>
          <a:prstGeom prst="rect">
            <a:avLst/>
          </a:prstGeom>
          <a:solidFill>
            <a:srgbClr val="007D74"/>
          </a:solidFill>
        </p:spPr>
        <p:txBody>
          <a:bodyPr vert="horz" lIns="0" tIns="0" rIns="0" bIns="0" rtlCol="0" anchor="ctr">
            <a:normAutofit fontScale="2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GB" sz="1600">
              <a:solidFill>
                <a:schemeClr val="bg1"/>
              </a:solidFill>
            </a:endParaRPr>
          </a:p>
        </p:txBody>
      </p:sp>
      <p:sp>
        <p:nvSpPr>
          <p:cNvPr id="18" name="Text Placeholder 5">
            <a:extLst>
              <a:ext uri="{FF2B5EF4-FFF2-40B4-BE49-F238E27FC236}">
                <a16:creationId xmlns:a16="http://schemas.microsoft.com/office/drawing/2014/main" id="{577A5A07-26A4-49F3-B82A-F0D76F408C85}"/>
              </a:ext>
            </a:extLst>
          </p:cNvPr>
          <p:cNvSpPr txBox="1">
            <a:spLocks/>
          </p:cNvSpPr>
          <p:nvPr/>
        </p:nvSpPr>
        <p:spPr>
          <a:xfrm>
            <a:off x="525066" y="3807697"/>
            <a:ext cx="5400000" cy="360000"/>
          </a:xfrm>
          <a:prstGeom prst="rect">
            <a:avLst/>
          </a:prstGeom>
          <a:solidFill>
            <a:srgbClr val="14596B"/>
          </a:solidFill>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600">
                <a:solidFill>
                  <a:schemeClr val="bg1"/>
                </a:solidFill>
              </a:rPr>
              <a:t>Heading Text</a:t>
            </a:r>
          </a:p>
        </p:txBody>
      </p:sp>
      <p:sp>
        <p:nvSpPr>
          <p:cNvPr id="17" name="Text Placeholder 4">
            <a:extLst>
              <a:ext uri="{FF2B5EF4-FFF2-40B4-BE49-F238E27FC236}">
                <a16:creationId xmlns:a16="http://schemas.microsoft.com/office/drawing/2014/main" id="{BAE1AFC5-F81A-4897-B946-7F5F2536CA52}"/>
              </a:ext>
            </a:extLst>
          </p:cNvPr>
          <p:cNvSpPr txBox="1">
            <a:spLocks/>
          </p:cNvSpPr>
          <p:nvPr/>
        </p:nvSpPr>
        <p:spPr>
          <a:xfrm>
            <a:off x="525066" y="4160197"/>
            <a:ext cx="5400000" cy="2221553"/>
          </a:xfrm>
          <a:prstGeom prst="rect">
            <a:avLst/>
          </a:prstGeom>
          <a:solidFill>
            <a:schemeClr val="bg1"/>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14" name="Text Placeholder 5">
            <a:extLst>
              <a:ext uri="{FF2B5EF4-FFF2-40B4-BE49-F238E27FC236}">
                <a16:creationId xmlns:a16="http://schemas.microsoft.com/office/drawing/2014/main" id="{55CC1BE8-6BA1-456C-BA77-BD29E2DB6CB7}"/>
              </a:ext>
              <a:ext uri="{C183D7F6-B498-43B3-948B-1728B52AA6E4}">
                <adec:decorative xmlns:adec="http://schemas.microsoft.com/office/drawing/2017/decorative" val="1"/>
              </a:ext>
            </a:extLst>
          </p:cNvPr>
          <p:cNvSpPr txBox="1">
            <a:spLocks/>
          </p:cNvSpPr>
          <p:nvPr/>
        </p:nvSpPr>
        <p:spPr>
          <a:xfrm>
            <a:off x="525066" y="6352950"/>
            <a:ext cx="5400000" cy="28800"/>
          </a:xfrm>
          <a:prstGeom prst="rect">
            <a:avLst/>
          </a:prstGeom>
          <a:solidFill>
            <a:srgbClr val="14596B"/>
          </a:solidFill>
        </p:spPr>
        <p:txBody>
          <a:bodyPr vert="horz" lIns="0" tIns="0" rIns="0" bIns="0" rtlCol="0" anchor="ctr">
            <a:normAutofit fontScale="2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GB" sz="1600">
              <a:solidFill>
                <a:schemeClr val="bg1"/>
              </a:solidFill>
            </a:endParaRPr>
          </a:p>
        </p:txBody>
      </p:sp>
      <p:sp>
        <p:nvSpPr>
          <p:cNvPr id="21" name="Text Placeholder 5">
            <a:extLst>
              <a:ext uri="{FF2B5EF4-FFF2-40B4-BE49-F238E27FC236}">
                <a16:creationId xmlns:a16="http://schemas.microsoft.com/office/drawing/2014/main" id="{9E2C7D3B-CA3D-4A57-AF7D-4B96B19D80B8}"/>
              </a:ext>
            </a:extLst>
          </p:cNvPr>
          <p:cNvSpPr txBox="1">
            <a:spLocks/>
          </p:cNvSpPr>
          <p:nvPr/>
        </p:nvSpPr>
        <p:spPr>
          <a:xfrm>
            <a:off x="6266935" y="3807697"/>
            <a:ext cx="5400000" cy="360000"/>
          </a:xfrm>
          <a:prstGeom prst="rect">
            <a:avLst/>
          </a:prstGeom>
          <a:solidFill>
            <a:srgbClr val="272936"/>
          </a:solidFill>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600">
                <a:solidFill>
                  <a:schemeClr val="bg1"/>
                </a:solidFill>
              </a:rPr>
              <a:t>Heading Text</a:t>
            </a:r>
          </a:p>
        </p:txBody>
      </p:sp>
      <p:sp>
        <p:nvSpPr>
          <p:cNvPr id="20" name="Text Placeholder 4">
            <a:extLst>
              <a:ext uri="{FF2B5EF4-FFF2-40B4-BE49-F238E27FC236}">
                <a16:creationId xmlns:a16="http://schemas.microsoft.com/office/drawing/2014/main" id="{96DC08F6-2453-473C-A738-8432C86E2549}"/>
              </a:ext>
            </a:extLst>
          </p:cNvPr>
          <p:cNvSpPr txBox="1">
            <a:spLocks/>
          </p:cNvSpPr>
          <p:nvPr/>
        </p:nvSpPr>
        <p:spPr>
          <a:xfrm>
            <a:off x="6266935" y="4160197"/>
            <a:ext cx="5400000" cy="2221553"/>
          </a:xfrm>
          <a:prstGeom prst="rect">
            <a:avLst/>
          </a:prstGeom>
          <a:solidFill>
            <a:schemeClr val="bg1"/>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15" name="Text Placeholder 5">
            <a:extLst>
              <a:ext uri="{FF2B5EF4-FFF2-40B4-BE49-F238E27FC236}">
                <a16:creationId xmlns:a16="http://schemas.microsoft.com/office/drawing/2014/main" id="{A0ED06BA-B705-405A-9C38-7C2BAC61D83C}"/>
              </a:ext>
              <a:ext uri="{C183D7F6-B498-43B3-948B-1728B52AA6E4}">
                <adec:decorative xmlns:adec="http://schemas.microsoft.com/office/drawing/2017/decorative" val="1"/>
              </a:ext>
            </a:extLst>
          </p:cNvPr>
          <p:cNvSpPr txBox="1">
            <a:spLocks/>
          </p:cNvSpPr>
          <p:nvPr/>
        </p:nvSpPr>
        <p:spPr>
          <a:xfrm>
            <a:off x="6266935" y="6352950"/>
            <a:ext cx="5400000" cy="28800"/>
          </a:xfrm>
          <a:prstGeom prst="rect">
            <a:avLst/>
          </a:prstGeom>
          <a:solidFill>
            <a:srgbClr val="272936"/>
          </a:solidFill>
        </p:spPr>
        <p:txBody>
          <a:bodyPr vert="horz" lIns="0" tIns="0" rIns="0" bIns="0" rtlCol="0" anchor="ctr">
            <a:normAutofit fontScale="2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GB" sz="1600">
              <a:solidFill>
                <a:schemeClr val="bg1"/>
              </a:solidFill>
            </a:endParaRPr>
          </a:p>
        </p:txBody>
      </p:sp>
    </p:spTree>
    <p:extLst>
      <p:ext uri="{BB962C8B-B14F-4D97-AF65-F5344CB8AC3E}">
        <p14:creationId xmlns:p14="http://schemas.microsoft.com/office/powerpoint/2010/main" val="2721304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p:txBody>
          <a:bodyPr/>
          <a:lstStyle/>
          <a:p>
            <a:r>
              <a:rPr lang="en-GB" dirty="0"/>
              <a:t>Charts MUST stick to one palette per chart</a:t>
            </a:r>
          </a:p>
        </p:txBody>
      </p:sp>
      <p:sp>
        <p:nvSpPr>
          <p:cNvPr id="2" name="TextBox 1">
            <a:extLst>
              <a:ext uri="{FF2B5EF4-FFF2-40B4-BE49-F238E27FC236}">
                <a16:creationId xmlns:a16="http://schemas.microsoft.com/office/drawing/2014/main" id="{657022C5-6E72-42F2-A482-1DA1F7FF1491}"/>
              </a:ext>
            </a:extLst>
          </p:cNvPr>
          <p:cNvSpPr txBox="1"/>
          <p:nvPr/>
        </p:nvSpPr>
        <p:spPr>
          <a:xfrm>
            <a:off x="335360" y="1334435"/>
            <a:ext cx="3490945" cy="469359"/>
          </a:xfrm>
          <a:prstGeom prst="rect">
            <a:avLst/>
          </a:prstGeom>
          <a:noFill/>
        </p:spPr>
        <p:txBody>
          <a:bodyPr wrap="square" rtlCol="0">
            <a:spAutoFit/>
          </a:bodyPr>
          <a:lstStyle/>
          <a:p>
            <a:r>
              <a:rPr lang="en-US" sz="1400" dirty="0">
                <a:latin typeface="+mj-lt"/>
              </a:rPr>
              <a:t>Title</a:t>
            </a:r>
          </a:p>
          <a:p>
            <a:r>
              <a:rPr lang="en-US" sz="1000" dirty="0"/>
              <a:t>(Unit of measurement)</a:t>
            </a:r>
          </a:p>
        </p:txBody>
      </p:sp>
      <p:graphicFrame>
        <p:nvGraphicFramePr>
          <p:cNvPr id="15" name="Content Placeholder 14" descr="Bar Chart 1">
            <a:extLst>
              <a:ext uri="{FF2B5EF4-FFF2-40B4-BE49-F238E27FC236}">
                <a16:creationId xmlns:a16="http://schemas.microsoft.com/office/drawing/2014/main" id="{303FC40E-9053-4571-A900-1F1A57C3EDF0}"/>
              </a:ext>
            </a:extLst>
          </p:cNvPr>
          <p:cNvGraphicFramePr>
            <a:graphicFrameLocks noGrp="1"/>
          </p:cNvGraphicFramePr>
          <p:nvPr>
            <p:ph sz="quarter" idx="4294967295"/>
            <p:extLst>
              <p:ext uri="{D42A27DB-BD31-4B8C-83A1-F6EECF244321}">
                <p14:modId xmlns:p14="http://schemas.microsoft.com/office/powerpoint/2010/main" val="466639734"/>
              </p:ext>
            </p:extLst>
          </p:nvPr>
        </p:nvGraphicFramePr>
        <p:xfrm>
          <a:off x="253455" y="1745633"/>
          <a:ext cx="2563142" cy="24258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14" descr="Bar Chart 2">
            <a:extLst>
              <a:ext uri="{FF2B5EF4-FFF2-40B4-BE49-F238E27FC236}">
                <a16:creationId xmlns:a16="http://schemas.microsoft.com/office/drawing/2014/main" id="{3C8DDC34-34C1-4B4B-83AB-F3CA60AF3828}"/>
              </a:ext>
            </a:extLst>
          </p:cNvPr>
          <p:cNvGraphicFramePr>
            <a:graphicFrameLocks/>
          </p:cNvGraphicFramePr>
          <p:nvPr>
            <p:extLst>
              <p:ext uri="{D42A27DB-BD31-4B8C-83A1-F6EECF244321}">
                <p14:modId xmlns:p14="http://schemas.microsoft.com/office/powerpoint/2010/main" val="3877847783"/>
              </p:ext>
            </p:extLst>
          </p:nvPr>
        </p:nvGraphicFramePr>
        <p:xfrm>
          <a:off x="3063913" y="1745633"/>
          <a:ext cx="2329792" cy="250530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ontent Placeholder 14" descr="Bar Chart 3">
            <a:extLst>
              <a:ext uri="{FF2B5EF4-FFF2-40B4-BE49-F238E27FC236}">
                <a16:creationId xmlns:a16="http://schemas.microsoft.com/office/drawing/2014/main" id="{D5D44E3B-8088-4580-AFE1-5806023B7BAC}"/>
              </a:ext>
            </a:extLst>
          </p:cNvPr>
          <p:cNvGraphicFramePr>
            <a:graphicFrameLocks/>
          </p:cNvGraphicFramePr>
          <p:nvPr>
            <p:extLst>
              <p:ext uri="{D42A27DB-BD31-4B8C-83A1-F6EECF244321}">
                <p14:modId xmlns:p14="http://schemas.microsoft.com/office/powerpoint/2010/main" val="3649333295"/>
              </p:ext>
            </p:extLst>
          </p:nvPr>
        </p:nvGraphicFramePr>
        <p:xfrm>
          <a:off x="2279576" y="4192775"/>
          <a:ext cx="2329792" cy="24258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ontent Placeholder 14" descr="Pie Chart 1">
            <a:extLst>
              <a:ext uri="{FF2B5EF4-FFF2-40B4-BE49-F238E27FC236}">
                <a16:creationId xmlns:a16="http://schemas.microsoft.com/office/drawing/2014/main" id="{8160F5A7-9057-4297-8FF8-54E413E02F97}"/>
              </a:ext>
            </a:extLst>
          </p:cNvPr>
          <p:cNvGraphicFramePr>
            <a:graphicFrameLocks/>
          </p:cNvGraphicFramePr>
          <p:nvPr>
            <p:extLst>
              <p:ext uri="{D42A27DB-BD31-4B8C-83A1-F6EECF244321}">
                <p14:modId xmlns:p14="http://schemas.microsoft.com/office/powerpoint/2010/main" val="3292308230"/>
              </p:ext>
            </p:extLst>
          </p:nvPr>
        </p:nvGraphicFramePr>
        <p:xfrm>
          <a:off x="6528048" y="1556792"/>
          <a:ext cx="2452786" cy="25851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ontent Placeholder 14" descr="Pie Chart 2">
            <a:extLst>
              <a:ext uri="{FF2B5EF4-FFF2-40B4-BE49-F238E27FC236}">
                <a16:creationId xmlns:a16="http://schemas.microsoft.com/office/drawing/2014/main" id="{240845CB-9062-474E-AD01-9FAF734B0B14}"/>
              </a:ext>
            </a:extLst>
          </p:cNvPr>
          <p:cNvGraphicFramePr>
            <a:graphicFrameLocks/>
          </p:cNvGraphicFramePr>
          <p:nvPr>
            <p:extLst>
              <p:ext uri="{D42A27DB-BD31-4B8C-83A1-F6EECF244321}">
                <p14:modId xmlns:p14="http://schemas.microsoft.com/office/powerpoint/2010/main" val="47461544"/>
              </p:ext>
            </p:extLst>
          </p:nvPr>
        </p:nvGraphicFramePr>
        <p:xfrm>
          <a:off x="9479460" y="1628800"/>
          <a:ext cx="2452500" cy="258630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ontent Placeholder 14" descr="Pie Chart 3">
            <a:extLst>
              <a:ext uri="{FF2B5EF4-FFF2-40B4-BE49-F238E27FC236}">
                <a16:creationId xmlns:a16="http://schemas.microsoft.com/office/drawing/2014/main" id="{05CC7B86-76A8-4FCE-8079-AC829AD84C4A}"/>
              </a:ext>
            </a:extLst>
          </p:cNvPr>
          <p:cNvGraphicFramePr>
            <a:graphicFrameLocks/>
          </p:cNvGraphicFramePr>
          <p:nvPr>
            <p:extLst>
              <p:ext uri="{D42A27DB-BD31-4B8C-83A1-F6EECF244321}">
                <p14:modId xmlns:p14="http://schemas.microsoft.com/office/powerpoint/2010/main" val="3518792064"/>
              </p:ext>
            </p:extLst>
          </p:nvPr>
        </p:nvGraphicFramePr>
        <p:xfrm>
          <a:off x="8067248" y="3883508"/>
          <a:ext cx="2452500" cy="258630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5013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p:txBody>
          <a:bodyPr/>
          <a:lstStyle/>
          <a:p>
            <a:r>
              <a:rPr lang="en-US" dirty="0"/>
              <a:t>Project timeline</a:t>
            </a:r>
          </a:p>
        </p:txBody>
      </p:sp>
      <p:sp>
        <p:nvSpPr>
          <p:cNvPr id="5" name="Freeform: Shape 4">
            <a:extLst>
              <a:ext uri="{FF2B5EF4-FFF2-40B4-BE49-F238E27FC236}">
                <a16:creationId xmlns:a16="http://schemas.microsoft.com/office/drawing/2014/main" id="{ED60D708-7500-410E-8160-B385BA0BD17D}"/>
              </a:ext>
            </a:extLst>
          </p:cNvPr>
          <p:cNvSpPr/>
          <p:nvPr/>
        </p:nvSpPr>
        <p:spPr>
          <a:xfrm>
            <a:off x="2565659"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1</a:t>
            </a:r>
          </a:p>
        </p:txBody>
      </p:sp>
      <p:sp>
        <p:nvSpPr>
          <p:cNvPr id="6" name="Freeform: Shape 5">
            <a:extLst>
              <a:ext uri="{FF2B5EF4-FFF2-40B4-BE49-F238E27FC236}">
                <a16:creationId xmlns:a16="http://schemas.microsoft.com/office/drawing/2014/main" id="{1972E2A2-01AE-4429-A941-72579AE4862B}"/>
              </a:ext>
            </a:extLst>
          </p:cNvPr>
          <p:cNvSpPr/>
          <p:nvPr/>
        </p:nvSpPr>
        <p:spPr>
          <a:xfrm>
            <a:off x="3326524"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2</a:t>
            </a:r>
          </a:p>
        </p:txBody>
      </p:sp>
      <p:sp>
        <p:nvSpPr>
          <p:cNvPr id="7" name="Freeform: Shape 6">
            <a:extLst>
              <a:ext uri="{FF2B5EF4-FFF2-40B4-BE49-F238E27FC236}">
                <a16:creationId xmlns:a16="http://schemas.microsoft.com/office/drawing/2014/main" id="{52991248-479C-449C-A41A-AB8104E6A01C}"/>
              </a:ext>
            </a:extLst>
          </p:cNvPr>
          <p:cNvSpPr/>
          <p:nvPr/>
        </p:nvSpPr>
        <p:spPr>
          <a:xfrm>
            <a:off x="4087389"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a:solidFill>
                  <a:schemeClr val="bg1"/>
                </a:solidFill>
              </a:rPr>
              <a:t>3</a:t>
            </a:r>
            <a:endParaRPr lang="en-US" sz="1200" b="1" kern="1200" dirty="0">
              <a:solidFill>
                <a:schemeClr val="bg1"/>
              </a:solidFill>
            </a:endParaRPr>
          </a:p>
        </p:txBody>
      </p:sp>
      <p:sp>
        <p:nvSpPr>
          <p:cNvPr id="9" name="Freeform: Shape 8">
            <a:extLst>
              <a:ext uri="{FF2B5EF4-FFF2-40B4-BE49-F238E27FC236}">
                <a16:creationId xmlns:a16="http://schemas.microsoft.com/office/drawing/2014/main" id="{20623E3C-BD62-4F07-BB8A-978A6D3185B8}"/>
              </a:ext>
            </a:extLst>
          </p:cNvPr>
          <p:cNvSpPr/>
          <p:nvPr/>
        </p:nvSpPr>
        <p:spPr>
          <a:xfrm>
            <a:off x="4848254"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4</a:t>
            </a:r>
          </a:p>
        </p:txBody>
      </p:sp>
      <p:sp>
        <p:nvSpPr>
          <p:cNvPr id="10" name="Freeform: Shape 9">
            <a:extLst>
              <a:ext uri="{FF2B5EF4-FFF2-40B4-BE49-F238E27FC236}">
                <a16:creationId xmlns:a16="http://schemas.microsoft.com/office/drawing/2014/main" id="{CC3FC699-C1C9-48DF-8472-0762D8BBF803}"/>
              </a:ext>
            </a:extLst>
          </p:cNvPr>
          <p:cNvSpPr/>
          <p:nvPr/>
        </p:nvSpPr>
        <p:spPr>
          <a:xfrm>
            <a:off x="5609119"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5</a:t>
            </a:r>
          </a:p>
        </p:txBody>
      </p:sp>
      <p:sp>
        <p:nvSpPr>
          <p:cNvPr id="11" name="Freeform: Shape 10">
            <a:extLst>
              <a:ext uri="{FF2B5EF4-FFF2-40B4-BE49-F238E27FC236}">
                <a16:creationId xmlns:a16="http://schemas.microsoft.com/office/drawing/2014/main" id="{34370C6D-2372-4920-8742-161D5139C7AA}"/>
              </a:ext>
            </a:extLst>
          </p:cNvPr>
          <p:cNvSpPr/>
          <p:nvPr/>
        </p:nvSpPr>
        <p:spPr>
          <a:xfrm>
            <a:off x="6369984"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6</a:t>
            </a:r>
          </a:p>
        </p:txBody>
      </p:sp>
      <p:sp>
        <p:nvSpPr>
          <p:cNvPr id="12" name="Freeform: Shape 11">
            <a:extLst>
              <a:ext uri="{FF2B5EF4-FFF2-40B4-BE49-F238E27FC236}">
                <a16:creationId xmlns:a16="http://schemas.microsoft.com/office/drawing/2014/main" id="{E6418E8F-35E4-414F-93CD-BE6C119C1E89}"/>
              </a:ext>
            </a:extLst>
          </p:cNvPr>
          <p:cNvSpPr/>
          <p:nvPr/>
        </p:nvSpPr>
        <p:spPr>
          <a:xfrm>
            <a:off x="7130849"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7</a:t>
            </a:r>
          </a:p>
        </p:txBody>
      </p:sp>
      <p:sp>
        <p:nvSpPr>
          <p:cNvPr id="13" name="Freeform: Shape 12">
            <a:extLst>
              <a:ext uri="{FF2B5EF4-FFF2-40B4-BE49-F238E27FC236}">
                <a16:creationId xmlns:a16="http://schemas.microsoft.com/office/drawing/2014/main" id="{69E24F3E-5BAC-4561-9204-85DE09B16CEB}"/>
              </a:ext>
            </a:extLst>
          </p:cNvPr>
          <p:cNvSpPr/>
          <p:nvPr/>
        </p:nvSpPr>
        <p:spPr>
          <a:xfrm>
            <a:off x="7891714"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8</a:t>
            </a:r>
          </a:p>
        </p:txBody>
      </p:sp>
      <p:sp>
        <p:nvSpPr>
          <p:cNvPr id="14" name="Freeform: Shape 13">
            <a:extLst>
              <a:ext uri="{FF2B5EF4-FFF2-40B4-BE49-F238E27FC236}">
                <a16:creationId xmlns:a16="http://schemas.microsoft.com/office/drawing/2014/main" id="{85D37EE9-2E1E-406A-99CB-D862E5E4AA7E}"/>
              </a:ext>
            </a:extLst>
          </p:cNvPr>
          <p:cNvSpPr/>
          <p:nvPr/>
        </p:nvSpPr>
        <p:spPr>
          <a:xfrm>
            <a:off x="8652579"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9</a:t>
            </a:r>
          </a:p>
        </p:txBody>
      </p:sp>
      <p:sp>
        <p:nvSpPr>
          <p:cNvPr id="15" name="Freeform: Shape 14">
            <a:extLst>
              <a:ext uri="{FF2B5EF4-FFF2-40B4-BE49-F238E27FC236}">
                <a16:creationId xmlns:a16="http://schemas.microsoft.com/office/drawing/2014/main" id="{8A5DF012-9A29-40E2-A751-E8474335A4DA}"/>
              </a:ext>
            </a:extLst>
          </p:cNvPr>
          <p:cNvSpPr/>
          <p:nvPr/>
        </p:nvSpPr>
        <p:spPr>
          <a:xfrm>
            <a:off x="9413444"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10</a:t>
            </a:r>
          </a:p>
        </p:txBody>
      </p:sp>
      <p:sp>
        <p:nvSpPr>
          <p:cNvPr id="16" name="Freeform: Shape 15">
            <a:extLst>
              <a:ext uri="{FF2B5EF4-FFF2-40B4-BE49-F238E27FC236}">
                <a16:creationId xmlns:a16="http://schemas.microsoft.com/office/drawing/2014/main" id="{E866C74D-6AD7-48CC-9B88-F0BBB9C91966}"/>
              </a:ext>
            </a:extLst>
          </p:cNvPr>
          <p:cNvSpPr/>
          <p:nvPr/>
        </p:nvSpPr>
        <p:spPr>
          <a:xfrm>
            <a:off x="10174309"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11</a:t>
            </a:r>
          </a:p>
        </p:txBody>
      </p:sp>
      <p:sp>
        <p:nvSpPr>
          <p:cNvPr id="17" name="Freeform: Shape 16">
            <a:extLst>
              <a:ext uri="{FF2B5EF4-FFF2-40B4-BE49-F238E27FC236}">
                <a16:creationId xmlns:a16="http://schemas.microsoft.com/office/drawing/2014/main" id="{422F06E9-CDF9-4FFD-B01C-18064E887E85}"/>
              </a:ext>
            </a:extLst>
          </p:cNvPr>
          <p:cNvSpPr/>
          <p:nvPr/>
        </p:nvSpPr>
        <p:spPr>
          <a:xfrm>
            <a:off x="10935174"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12</a:t>
            </a:r>
          </a:p>
        </p:txBody>
      </p:sp>
      <p:graphicFrame>
        <p:nvGraphicFramePr>
          <p:cNvPr id="21" name="Table Placeholder 16">
            <a:extLst>
              <a:ext uri="{FF2B5EF4-FFF2-40B4-BE49-F238E27FC236}">
                <a16:creationId xmlns:a16="http://schemas.microsoft.com/office/drawing/2014/main" id="{C06A3804-73A2-4871-8882-5563E8EBADE8}"/>
              </a:ext>
            </a:extLst>
          </p:cNvPr>
          <p:cNvGraphicFramePr>
            <a:graphicFrameLocks/>
          </p:cNvGraphicFramePr>
          <p:nvPr>
            <p:extLst>
              <p:ext uri="{D42A27DB-BD31-4B8C-83A1-F6EECF244321}">
                <p14:modId xmlns:p14="http://schemas.microsoft.com/office/powerpoint/2010/main" val="3299345358"/>
              </p:ext>
            </p:extLst>
          </p:nvPr>
        </p:nvGraphicFramePr>
        <p:xfrm>
          <a:off x="408002" y="2020887"/>
          <a:ext cx="11375996" cy="4134048"/>
        </p:xfrm>
        <a:graphic>
          <a:graphicData uri="http://schemas.openxmlformats.org/drawingml/2006/table">
            <a:tbl>
              <a:tblPr firstRow="1" bandRow="1">
                <a:tableStyleId>{5C22544A-7EE6-4342-B048-85BDC9FD1C3A}</a:tableStyleId>
              </a:tblPr>
              <a:tblGrid>
                <a:gridCol w="2068364">
                  <a:extLst>
                    <a:ext uri="{9D8B030D-6E8A-4147-A177-3AD203B41FA5}">
                      <a16:colId xmlns:a16="http://schemas.microsoft.com/office/drawing/2014/main" val="3926787875"/>
                    </a:ext>
                  </a:extLst>
                </a:gridCol>
                <a:gridCol w="775636">
                  <a:extLst>
                    <a:ext uri="{9D8B030D-6E8A-4147-A177-3AD203B41FA5}">
                      <a16:colId xmlns:a16="http://schemas.microsoft.com/office/drawing/2014/main" val="1347465143"/>
                    </a:ext>
                  </a:extLst>
                </a:gridCol>
                <a:gridCol w="775636">
                  <a:extLst>
                    <a:ext uri="{9D8B030D-6E8A-4147-A177-3AD203B41FA5}">
                      <a16:colId xmlns:a16="http://schemas.microsoft.com/office/drawing/2014/main" val="802954316"/>
                    </a:ext>
                  </a:extLst>
                </a:gridCol>
                <a:gridCol w="775636">
                  <a:extLst>
                    <a:ext uri="{9D8B030D-6E8A-4147-A177-3AD203B41FA5}">
                      <a16:colId xmlns:a16="http://schemas.microsoft.com/office/drawing/2014/main" val="237998491"/>
                    </a:ext>
                  </a:extLst>
                </a:gridCol>
                <a:gridCol w="775636">
                  <a:extLst>
                    <a:ext uri="{9D8B030D-6E8A-4147-A177-3AD203B41FA5}">
                      <a16:colId xmlns:a16="http://schemas.microsoft.com/office/drawing/2014/main" val="559338291"/>
                    </a:ext>
                  </a:extLst>
                </a:gridCol>
                <a:gridCol w="775636">
                  <a:extLst>
                    <a:ext uri="{9D8B030D-6E8A-4147-A177-3AD203B41FA5}">
                      <a16:colId xmlns:a16="http://schemas.microsoft.com/office/drawing/2014/main" val="2662145481"/>
                    </a:ext>
                  </a:extLst>
                </a:gridCol>
                <a:gridCol w="775636">
                  <a:extLst>
                    <a:ext uri="{9D8B030D-6E8A-4147-A177-3AD203B41FA5}">
                      <a16:colId xmlns:a16="http://schemas.microsoft.com/office/drawing/2014/main" val="842013454"/>
                    </a:ext>
                  </a:extLst>
                </a:gridCol>
                <a:gridCol w="775636">
                  <a:extLst>
                    <a:ext uri="{9D8B030D-6E8A-4147-A177-3AD203B41FA5}">
                      <a16:colId xmlns:a16="http://schemas.microsoft.com/office/drawing/2014/main" val="1726885786"/>
                    </a:ext>
                  </a:extLst>
                </a:gridCol>
                <a:gridCol w="775636">
                  <a:extLst>
                    <a:ext uri="{9D8B030D-6E8A-4147-A177-3AD203B41FA5}">
                      <a16:colId xmlns:a16="http://schemas.microsoft.com/office/drawing/2014/main" val="3535952006"/>
                    </a:ext>
                  </a:extLst>
                </a:gridCol>
                <a:gridCol w="775636">
                  <a:extLst>
                    <a:ext uri="{9D8B030D-6E8A-4147-A177-3AD203B41FA5}">
                      <a16:colId xmlns:a16="http://schemas.microsoft.com/office/drawing/2014/main" val="2591906777"/>
                    </a:ext>
                  </a:extLst>
                </a:gridCol>
                <a:gridCol w="775636">
                  <a:extLst>
                    <a:ext uri="{9D8B030D-6E8A-4147-A177-3AD203B41FA5}">
                      <a16:colId xmlns:a16="http://schemas.microsoft.com/office/drawing/2014/main" val="4149502341"/>
                    </a:ext>
                  </a:extLst>
                </a:gridCol>
                <a:gridCol w="775636">
                  <a:extLst>
                    <a:ext uri="{9D8B030D-6E8A-4147-A177-3AD203B41FA5}">
                      <a16:colId xmlns:a16="http://schemas.microsoft.com/office/drawing/2014/main" val="3973496842"/>
                    </a:ext>
                  </a:extLst>
                </a:gridCol>
                <a:gridCol w="775636">
                  <a:extLst>
                    <a:ext uri="{9D8B030D-6E8A-4147-A177-3AD203B41FA5}">
                      <a16:colId xmlns:a16="http://schemas.microsoft.com/office/drawing/2014/main" val="1214891969"/>
                    </a:ext>
                  </a:extLst>
                </a:gridCol>
              </a:tblGrid>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rPr>
                        <a:t>Text sample</a:t>
                      </a:r>
                    </a:p>
                  </a:txBody>
                  <a:tcPr marL="89354" marR="89354" anchor="ct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5710404"/>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Text sample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9837876"/>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Text sample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094481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Text sample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584297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Text sample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4460763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Text sample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164272"/>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Text sample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254198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Text sample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endParaRPr lang="en-US"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2545109"/>
                  </a:ext>
                </a:extLst>
              </a:tr>
            </a:tbl>
          </a:graphicData>
        </a:graphic>
      </p:graphicFrame>
      <p:sp>
        <p:nvSpPr>
          <p:cNvPr id="2" name="Rectangle 1">
            <a:extLst>
              <a:ext uri="{FF2B5EF4-FFF2-40B4-BE49-F238E27FC236}">
                <a16:creationId xmlns:a16="http://schemas.microsoft.com/office/drawing/2014/main" id="{CE217CBF-72F3-F331-3132-95D2D514BE76}"/>
              </a:ext>
              <a:ext uri="{C183D7F6-B498-43B3-948B-1728B52AA6E4}">
                <adec:decorative xmlns:adec="http://schemas.microsoft.com/office/drawing/2017/decorative" val="1"/>
              </a:ext>
            </a:extLst>
          </p:cNvPr>
          <p:cNvSpPr/>
          <p:nvPr/>
        </p:nvSpPr>
        <p:spPr>
          <a:xfrm>
            <a:off x="2639520" y="2204864"/>
            <a:ext cx="1841406" cy="123066"/>
          </a:xfrm>
          <a:prstGeom prst="rect">
            <a:avLst/>
          </a:prstGeom>
          <a:solidFill>
            <a:srgbClr val="178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3" name="Rectangle 2">
            <a:extLst>
              <a:ext uri="{FF2B5EF4-FFF2-40B4-BE49-F238E27FC236}">
                <a16:creationId xmlns:a16="http://schemas.microsoft.com/office/drawing/2014/main" id="{35076A6B-2689-7942-7417-F5C53CA33856}"/>
              </a:ext>
              <a:ext uri="{C183D7F6-B498-43B3-948B-1728B52AA6E4}">
                <adec:decorative xmlns:adec="http://schemas.microsoft.com/office/drawing/2017/decorative" val="1"/>
              </a:ext>
            </a:extLst>
          </p:cNvPr>
          <p:cNvSpPr/>
          <p:nvPr/>
        </p:nvSpPr>
        <p:spPr>
          <a:xfrm>
            <a:off x="3396341" y="2703230"/>
            <a:ext cx="1841406" cy="123066"/>
          </a:xfrm>
          <a:prstGeom prst="rect">
            <a:avLst/>
          </a:prstGeom>
          <a:solidFill>
            <a:srgbClr val="00D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4" name="Rectangle 3">
            <a:extLst>
              <a:ext uri="{FF2B5EF4-FFF2-40B4-BE49-F238E27FC236}">
                <a16:creationId xmlns:a16="http://schemas.microsoft.com/office/drawing/2014/main" id="{B87521FB-4824-EEBA-27C2-AD879CD6CA9F}"/>
              </a:ext>
              <a:ext uri="{C183D7F6-B498-43B3-948B-1728B52AA6E4}">
                <adec:decorative xmlns:adec="http://schemas.microsoft.com/office/drawing/2017/decorative" val="1"/>
              </a:ext>
            </a:extLst>
          </p:cNvPr>
          <p:cNvSpPr/>
          <p:nvPr/>
        </p:nvSpPr>
        <p:spPr>
          <a:xfrm>
            <a:off x="5000614" y="3208348"/>
            <a:ext cx="1841406" cy="123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18" name="Rectangle 17">
            <a:extLst>
              <a:ext uri="{FF2B5EF4-FFF2-40B4-BE49-F238E27FC236}">
                <a16:creationId xmlns:a16="http://schemas.microsoft.com/office/drawing/2014/main" id="{398EA2EB-2F1D-8EBB-E305-1EECB05DAE6A}"/>
              </a:ext>
              <a:ext uri="{C183D7F6-B498-43B3-948B-1728B52AA6E4}">
                <adec:decorative xmlns:adec="http://schemas.microsoft.com/office/drawing/2017/decorative" val="1"/>
              </a:ext>
            </a:extLst>
          </p:cNvPr>
          <p:cNvSpPr/>
          <p:nvPr/>
        </p:nvSpPr>
        <p:spPr>
          <a:xfrm>
            <a:off x="5921317" y="3740053"/>
            <a:ext cx="1841406" cy="123066"/>
          </a:xfrm>
          <a:prstGeom prst="rect">
            <a:avLst/>
          </a:prstGeom>
          <a:solidFill>
            <a:srgbClr val="338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19" name="Rectangle 18">
            <a:extLst>
              <a:ext uri="{FF2B5EF4-FFF2-40B4-BE49-F238E27FC236}">
                <a16:creationId xmlns:a16="http://schemas.microsoft.com/office/drawing/2014/main" id="{EB88B01C-6646-525D-0501-EF1A09B4551F}"/>
              </a:ext>
              <a:ext uri="{C183D7F6-B498-43B3-948B-1728B52AA6E4}">
                <adec:decorative xmlns:adec="http://schemas.microsoft.com/office/drawing/2017/decorative" val="1"/>
              </a:ext>
            </a:extLst>
          </p:cNvPr>
          <p:cNvSpPr/>
          <p:nvPr/>
        </p:nvSpPr>
        <p:spPr>
          <a:xfrm>
            <a:off x="7107377" y="4276767"/>
            <a:ext cx="1584000" cy="123066"/>
          </a:xfrm>
          <a:prstGeom prst="rect">
            <a:avLst/>
          </a:prstGeom>
          <a:solidFill>
            <a:srgbClr val="00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20" name="Rectangle 19">
            <a:extLst>
              <a:ext uri="{FF2B5EF4-FFF2-40B4-BE49-F238E27FC236}">
                <a16:creationId xmlns:a16="http://schemas.microsoft.com/office/drawing/2014/main" id="{CC6EEBAA-2AC3-2A96-6AAE-15CC5384D879}"/>
              </a:ext>
              <a:ext uri="{C183D7F6-B498-43B3-948B-1728B52AA6E4}">
                <adec:decorative xmlns:adec="http://schemas.microsoft.com/office/drawing/2017/decorative" val="1"/>
              </a:ext>
            </a:extLst>
          </p:cNvPr>
          <p:cNvSpPr/>
          <p:nvPr/>
        </p:nvSpPr>
        <p:spPr>
          <a:xfrm>
            <a:off x="7102060" y="4779896"/>
            <a:ext cx="1584000" cy="123066"/>
          </a:xfrm>
          <a:prstGeom prst="rect">
            <a:avLst/>
          </a:prstGeom>
          <a:solidFill>
            <a:srgbClr val="00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22" name="Rectangle 21">
            <a:extLst>
              <a:ext uri="{FF2B5EF4-FFF2-40B4-BE49-F238E27FC236}">
                <a16:creationId xmlns:a16="http://schemas.microsoft.com/office/drawing/2014/main" id="{BB906A35-2466-0A4F-E044-62AD64AB5E8A}"/>
              </a:ext>
              <a:ext uri="{C183D7F6-B498-43B3-948B-1728B52AA6E4}">
                <adec:decorative xmlns:adec="http://schemas.microsoft.com/office/drawing/2017/decorative" val="1"/>
              </a:ext>
            </a:extLst>
          </p:cNvPr>
          <p:cNvSpPr/>
          <p:nvPr/>
        </p:nvSpPr>
        <p:spPr>
          <a:xfrm>
            <a:off x="8622040" y="5295575"/>
            <a:ext cx="1512000" cy="123066"/>
          </a:xfrm>
          <a:prstGeom prst="rect">
            <a:avLst/>
          </a:prstGeom>
          <a:solidFill>
            <a:srgbClr val="009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33" name="Rectangle 32">
            <a:extLst>
              <a:ext uri="{FF2B5EF4-FFF2-40B4-BE49-F238E27FC236}">
                <a16:creationId xmlns:a16="http://schemas.microsoft.com/office/drawing/2014/main" id="{EFC3AF6B-96F8-55CA-9C1D-9966C317FC7D}"/>
              </a:ext>
              <a:ext uri="{C183D7F6-B498-43B3-948B-1728B52AA6E4}">
                <adec:decorative xmlns:adec="http://schemas.microsoft.com/office/drawing/2017/decorative" val="1"/>
              </a:ext>
            </a:extLst>
          </p:cNvPr>
          <p:cNvSpPr/>
          <p:nvPr/>
        </p:nvSpPr>
        <p:spPr>
          <a:xfrm>
            <a:off x="10177783" y="5829708"/>
            <a:ext cx="1548000" cy="1230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31" name="Rectangle 1">
            <a:extLst>
              <a:ext uri="{FF2B5EF4-FFF2-40B4-BE49-F238E27FC236}">
                <a16:creationId xmlns:a16="http://schemas.microsoft.com/office/drawing/2014/main" id="{9F459050-58D1-4C65-94BE-D7FAF5DCB4A9}"/>
              </a:ext>
              <a:ext uri="{C183D7F6-B498-43B3-948B-1728B52AA6E4}">
                <adec:decorative xmlns:adec="http://schemas.microsoft.com/office/drawing/2017/decorative" val="1"/>
              </a:ext>
            </a:extLst>
          </p:cNvPr>
          <p:cNvSpPr/>
          <p:nvPr/>
        </p:nvSpPr>
        <p:spPr>
          <a:xfrm rot="2700000">
            <a:off x="4754549" y="3210770"/>
            <a:ext cx="127682" cy="128408"/>
          </a:xfrm>
          <a:prstGeom prst="rect">
            <a:avLst/>
          </a:prstGeom>
          <a:solidFill>
            <a:srgbClr val="BA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2" name="Rectangle 18">
            <a:extLst>
              <a:ext uri="{FF2B5EF4-FFF2-40B4-BE49-F238E27FC236}">
                <a16:creationId xmlns:a16="http://schemas.microsoft.com/office/drawing/2014/main" id="{5E2EC2D1-8D94-415F-87AE-0B27C2EFBE8C}"/>
              </a:ext>
              <a:ext uri="{C183D7F6-B498-43B3-948B-1728B52AA6E4}">
                <adec:decorative xmlns:adec="http://schemas.microsoft.com/office/drawing/2017/decorative" val="1"/>
              </a:ext>
            </a:extLst>
          </p:cNvPr>
          <p:cNvSpPr/>
          <p:nvPr/>
        </p:nvSpPr>
        <p:spPr>
          <a:xfrm rot="2700000">
            <a:off x="8769201" y="4743478"/>
            <a:ext cx="127682" cy="128408"/>
          </a:xfrm>
          <a:prstGeom prst="rect">
            <a:avLst/>
          </a:prstGeom>
          <a:solidFill>
            <a:srgbClr val="BA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Tree>
    <p:custDataLst>
      <p:tags r:id="rId1"/>
    </p:custDataLst>
    <p:extLst>
      <p:ext uri="{BB962C8B-B14F-4D97-AF65-F5344CB8AC3E}">
        <p14:creationId xmlns:p14="http://schemas.microsoft.com/office/powerpoint/2010/main" val="3179197896"/>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3644900" y="1644650"/>
            <a:ext cx="8547100" cy="356711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GB" sz="8000" b="1" i="0" u="none" strike="noStrike" kern="1200" cap="all" spc="0" normalizeH="0" baseline="0" noProof="0" dirty="0">
                <a:ln>
                  <a:noFill/>
                </a:ln>
                <a:solidFill>
                  <a:schemeClr val="bg1"/>
                </a:solidFill>
                <a:effectLst/>
                <a:uLnTx/>
                <a:uFillTx/>
                <a:latin typeface="+mn-lt"/>
                <a:ea typeface="+mn-ea"/>
                <a:cs typeface="+mn-cs"/>
              </a:rPr>
              <a:t>GET THE</a:t>
            </a:r>
            <a:br>
              <a:rPr kumimoji="0" lang="en-GB" sz="8000" b="1" i="0" u="none" strike="noStrike" kern="1200" cap="all" spc="0" normalizeH="0" baseline="0" noProof="0" dirty="0">
                <a:ln>
                  <a:noFill/>
                </a:ln>
                <a:solidFill>
                  <a:schemeClr val="bg1"/>
                </a:solidFill>
                <a:effectLst/>
                <a:uLnTx/>
                <a:uFillTx/>
                <a:latin typeface="+mn-lt"/>
                <a:ea typeface="+mn-ea"/>
                <a:cs typeface="+mn-cs"/>
              </a:rPr>
            </a:br>
            <a:r>
              <a:rPr kumimoji="0" lang="en-GB" sz="8000" b="1" i="0" u="none" strike="noStrike" kern="1200" cap="all" spc="0" normalizeH="0" baseline="0" noProof="0" dirty="0">
                <a:ln>
                  <a:noFill/>
                </a:ln>
                <a:solidFill>
                  <a:schemeClr val="bg1"/>
                </a:solidFill>
                <a:effectLst/>
                <a:uLnTx/>
                <a:uFillTx/>
                <a:latin typeface="+mn-lt"/>
                <a:ea typeface="+mn-ea"/>
                <a:cs typeface="+mn-cs"/>
              </a:rPr>
              <a:t>		FUTURE</a:t>
            </a:r>
            <a:br>
              <a:rPr kumimoji="0" lang="en-GB" sz="8000" b="1" i="0" u="none" strike="noStrike" kern="1200" cap="all" spc="0" normalizeH="0" baseline="0" noProof="0" dirty="0">
                <a:ln>
                  <a:noFill/>
                </a:ln>
                <a:solidFill>
                  <a:schemeClr val="bg1"/>
                </a:solidFill>
                <a:effectLst/>
                <a:uLnTx/>
                <a:uFillTx/>
                <a:latin typeface="+mn-lt"/>
                <a:ea typeface="+mn-ea"/>
                <a:cs typeface="+mn-cs"/>
              </a:rPr>
            </a:br>
            <a:r>
              <a:rPr kumimoji="0" lang="en-GB" sz="8000" b="1" i="0" u="none" strike="noStrike" kern="1200" cap="all" spc="0" normalizeH="0" baseline="0" noProof="0" dirty="0">
                <a:ln>
                  <a:noFill/>
                </a:ln>
                <a:solidFill>
                  <a:schemeClr val="bg1"/>
                </a:solidFill>
                <a:effectLst/>
                <a:uLnTx/>
                <a:uFillTx/>
                <a:latin typeface="+mn-lt"/>
                <a:ea typeface="+mn-ea"/>
                <a:cs typeface="+mn-cs"/>
              </a:rPr>
              <a:t>	YOU WANT</a:t>
            </a: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200" y="6018063"/>
            <a:ext cx="11277600" cy="822325"/>
          </a:xfrm>
        </p:spPr>
        <p:txBody>
          <a:bodyPr/>
          <a:lstStyle/>
          <a:p>
            <a:pPr algn="r"/>
            <a:r>
              <a:rPr lang="en-US" dirty="0"/>
              <a:t>capgemini.com</a:t>
            </a:r>
          </a:p>
        </p:txBody>
      </p:sp>
    </p:spTree>
    <p:extLst>
      <p:ext uri="{BB962C8B-B14F-4D97-AF65-F5344CB8AC3E}">
        <p14:creationId xmlns:p14="http://schemas.microsoft.com/office/powerpoint/2010/main" val="14165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8CB73EA1-550F-D22F-339D-EDEA8D5CE503}"/>
              </a:ext>
            </a:extLst>
          </p:cNvPr>
          <p:cNvSpPr txBox="1">
            <a:spLocks/>
          </p:cNvSpPr>
          <p:nvPr/>
        </p:nvSpPr>
        <p:spPr>
          <a:xfrm>
            <a:off x="6536184" y="2939130"/>
            <a:ext cx="2219960" cy="229615"/>
          </a:xfrm>
          <a:prstGeom prst="rect">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lt1"/>
                </a:solidFill>
                <a:effectLst/>
                <a:uLnTx/>
                <a:uFillTx/>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ts val="2000"/>
              </a:lnSpc>
              <a:spcBef>
                <a:spcPts val="0"/>
              </a:spcBef>
              <a:defRPr/>
            </a:pPr>
            <a:r>
              <a:rPr lang="en-US" sz="1400" cap="none">
                <a:solidFill>
                  <a:schemeClr val="bg1"/>
                </a:solidFill>
                <a:latin typeface="Ubuntu" panose="020B0504030602030204" pitchFamily="34" charset="0"/>
              </a:rPr>
              <a:t>About Capgemini Invent</a:t>
            </a:r>
          </a:p>
        </p:txBody>
      </p:sp>
      <p:sp>
        <p:nvSpPr>
          <p:cNvPr id="3" name="Rectangle 2">
            <a:extLst>
              <a:ext uri="{FF2B5EF4-FFF2-40B4-BE49-F238E27FC236}">
                <a16:creationId xmlns:a16="http://schemas.microsoft.com/office/drawing/2014/main" id="{2DBB2701-04E5-936B-2DEF-3E38D11E994F}"/>
              </a:ext>
            </a:extLst>
          </p:cNvPr>
          <p:cNvSpPr/>
          <p:nvPr/>
        </p:nvSpPr>
        <p:spPr>
          <a:xfrm>
            <a:off x="6536185" y="3318394"/>
            <a:ext cx="4528367"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dirty="0">
                <a:solidFill>
                  <a:schemeClr val="bg1"/>
                </a:solidFill>
                <a:effectLst/>
                <a:latin typeface="Ubuntu Light" panose="020B0304030602030204" pitchFamily="34" charset="0"/>
                <a:ea typeface="Times New Roman" panose="02020603050405020304" pitchFamily="18" charset="0"/>
              </a:rPr>
              <a:t>As the digital innovation, design and transformation brand of the Capgemini Group, Capgemini Invent enables </a:t>
            </a:r>
            <a:r>
              <a:rPr lang="en-US" sz="900" dirty="0" err="1">
                <a:solidFill>
                  <a:schemeClr val="bg1"/>
                </a:solidFill>
                <a:effectLst/>
                <a:latin typeface="Ubuntu Light" panose="020B0304030602030204" pitchFamily="34" charset="0"/>
                <a:ea typeface="Times New Roman" panose="02020603050405020304" pitchFamily="18" charset="0"/>
              </a:rPr>
              <a:t>CxOs</a:t>
            </a:r>
            <a:r>
              <a:rPr lang="en-US" sz="900" dirty="0">
                <a:solidFill>
                  <a:schemeClr val="bg1"/>
                </a:solidFill>
                <a:effectLst/>
                <a:latin typeface="Ubuntu Light" panose="020B0304030602030204" pitchFamily="34" charset="0"/>
                <a:ea typeface="Times New Roman" panose="02020603050405020304" pitchFamily="18" charset="0"/>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r>
              <a:rPr lang="en-US" sz="900" b="1" i="1" dirty="0">
                <a:solidFill>
                  <a:schemeClr val="bg1"/>
                </a:solidFill>
                <a:effectLst/>
                <a:latin typeface="Ubuntu Light" panose="020B0304030602030204" pitchFamily="34" charset="0"/>
                <a:ea typeface="Times New Roman" panose="02020603050405020304" pitchFamily="18" charset="0"/>
              </a:rPr>
              <a:t> </a:t>
            </a:r>
            <a:endParaRPr lang="en-US" sz="900" dirty="0">
              <a:solidFill>
                <a:schemeClr val="bg1"/>
              </a:solidFill>
              <a:effectLst/>
              <a:latin typeface="Ubuntu Light" panose="020B0304030602030204" pitchFamily="34" charset="0"/>
              <a:ea typeface="Times New Roman" panose="02020603050405020304" pitchFamily="18" charset="0"/>
            </a:endParaRPr>
          </a:p>
          <a:p>
            <a:pPr algn="just"/>
            <a:r>
              <a:rPr lang="en-US" sz="900" dirty="0">
                <a:solidFill>
                  <a:schemeClr val="bg1"/>
                </a:solidFill>
                <a:effectLst/>
                <a:latin typeface="Ubuntu Light" panose="020B0304030602030204" pitchFamily="34" charset="0"/>
                <a:ea typeface="Verdana" panose="020B0604030504040204" pitchFamily="34" charset="0"/>
              </a:rPr>
              <a:t>Capgemini Invent is an integral part of Capgemini, </a:t>
            </a:r>
            <a:r>
              <a:rPr lang="en-GB" sz="900" dirty="0">
                <a:solidFill>
                  <a:schemeClr val="bg1"/>
                </a:solidFill>
                <a:effectLst/>
                <a:latin typeface="Ubuntu Light" panose="020B0304030602030204" pitchFamily="34" charset="0"/>
                <a:ea typeface="Verdana" panose="020B0604030504040204" pitchFamily="34" charset="0"/>
              </a:rPr>
              <a:t>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360,000 team members in more than 50 countries. With its strong 55-year heritage and deep industry expertise, Capgemini is trusted by its clients to address the entire breadth of their business needs, from strategy and design to operations, </a:t>
            </a:r>
            <a:r>
              <a:rPr lang="en-US" sz="900" dirty="0">
                <a:solidFill>
                  <a:schemeClr val="bg1"/>
                </a:solidFill>
                <a:effectLst/>
                <a:latin typeface="Ubuntu Light" panose="020B0304030602030204" pitchFamily="34" charset="0"/>
                <a:ea typeface="Verdana" panose="020B0604030504040204" pitchFamily="34" charset="0"/>
              </a:rPr>
              <a:t>fueled</a:t>
            </a:r>
            <a:r>
              <a:rPr lang="en-GB" sz="900" dirty="0">
                <a:solidFill>
                  <a:schemeClr val="bg1"/>
                </a:solidFill>
                <a:effectLst/>
                <a:latin typeface="Ubuntu Light" panose="020B0304030602030204" pitchFamily="34" charset="0"/>
                <a:ea typeface="Verdana" panose="020B0604030504040204" pitchFamily="34" charset="0"/>
              </a:rPr>
              <a:t> by the fast evolving and innovative world of cloud, data, AI, connectivity, software, digital engineering and platforms. The Group reported in 2022 global revenues of €22 billion.</a:t>
            </a:r>
            <a:endParaRPr lang="en-US" sz="900" dirty="0">
              <a:solidFill>
                <a:schemeClr val="bg1"/>
              </a:solidFill>
              <a:effectLst/>
              <a:latin typeface="Ubuntu Light" panose="020B0304030602030204" pitchFamily="34" charset="0"/>
              <a:ea typeface="Verdana" panose="020B0604030504040204" pitchFamily="34" charset="0"/>
            </a:endParaRPr>
          </a:p>
        </p:txBody>
      </p:sp>
      <p:sp>
        <p:nvSpPr>
          <p:cNvPr id="4" name="Rectangle 3">
            <a:extLst>
              <a:ext uri="{FF2B5EF4-FFF2-40B4-BE49-F238E27FC236}">
                <a16:creationId xmlns:a16="http://schemas.microsoft.com/office/drawing/2014/main" id="{05332C17-ECF2-26C9-0FEA-3CCFE0E562C0}"/>
              </a:ext>
            </a:extLst>
          </p:cNvPr>
          <p:cNvSpPr/>
          <p:nvPr/>
        </p:nvSpPr>
        <p:spPr>
          <a:xfrm>
            <a:off x="6536184" y="580526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spTree>
    <p:extLst>
      <p:ext uri="{BB962C8B-B14F-4D97-AF65-F5344CB8AC3E}">
        <p14:creationId xmlns:p14="http://schemas.microsoft.com/office/powerpoint/2010/main" val="903015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C9AB6D-C484-4F11-BBEC-DE748E63E897}"/>
              </a:ext>
            </a:extLst>
          </p:cNvPr>
          <p:cNvSpPr>
            <a:spLocks noGrp="1"/>
          </p:cNvSpPr>
          <p:nvPr>
            <p:ph type="title"/>
          </p:nvPr>
        </p:nvSpPr>
        <p:spPr/>
        <p:txBody>
          <a:bodyPr/>
          <a:lstStyle/>
          <a:p>
            <a:br>
              <a:rPr lang="en-US" dirty="0"/>
            </a:br>
            <a:r>
              <a:rPr lang="en-US" dirty="0"/>
              <a:t>HOW TO UPDATE THE FOOTER</a:t>
            </a:r>
            <a:br>
              <a:rPr lang="en-US" dirty="0"/>
            </a:br>
            <a:r>
              <a:rPr lang="en-US" sz="2000" dirty="0">
                <a:solidFill>
                  <a:srgbClr val="A6001A"/>
                </a:solidFill>
                <a:latin typeface="+mn-lt"/>
              </a:rPr>
              <a:t>Read me and delete ME</a:t>
            </a:r>
            <a:endParaRPr lang="en-US" dirty="0"/>
          </a:p>
        </p:txBody>
      </p:sp>
      <p:pic>
        <p:nvPicPr>
          <p:cNvPr id="11" name="Picture 10">
            <a:extLst>
              <a:ext uri="{FF2B5EF4-FFF2-40B4-BE49-F238E27FC236}">
                <a16:creationId xmlns:a16="http://schemas.microsoft.com/office/drawing/2014/main" id="{86BDC620-E490-42F9-B466-D59720E98F8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70127" y="1402940"/>
            <a:ext cx="4563590" cy="2536186"/>
          </a:xfrm>
          <a:prstGeom prst="rect">
            <a:avLst/>
          </a:prstGeom>
        </p:spPr>
      </p:pic>
      <p:sp>
        <p:nvSpPr>
          <p:cNvPr id="5" name="ZoneTexte 4">
            <a:extLst>
              <a:ext uri="{FF2B5EF4-FFF2-40B4-BE49-F238E27FC236}">
                <a16:creationId xmlns:a16="http://schemas.microsoft.com/office/drawing/2014/main" id="{1FA529A6-2944-4828-ABBF-0CDE49DF9908}"/>
              </a:ext>
            </a:extLst>
          </p:cNvPr>
          <p:cNvSpPr txBox="1"/>
          <p:nvPr/>
        </p:nvSpPr>
        <p:spPr>
          <a:xfrm>
            <a:off x="670046" y="4105544"/>
            <a:ext cx="4563671" cy="523220"/>
          </a:xfrm>
          <a:prstGeom prst="rect">
            <a:avLst/>
          </a:prstGeom>
          <a:noFill/>
        </p:spPr>
        <p:txBody>
          <a:bodyPr wrap="square" rtlCol="0">
            <a:spAutoFit/>
          </a:bodyPr>
          <a:lstStyle/>
          <a:p>
            <a:r>
              <a:rPr lang="en-US" sz="1400" dirty="0"/>
              <a:t>1. Go to the initial slide Master (View &gt; Slide master)</a:t>
            </a:r>
          </a:p>
          <a:p>
            <a:r>
              <a:rPr lang="en-US" sz="1400" dirty="0"/>
              <a:t>2. Select and update the text fields</a:t>
            </a:r>
          </a:p>
        </p:txBody>
      </p:sp>
      <p:sp>
        <p:nvSpPr>
          <p:cNvPr id="19" name="TextBox 18">
            <a:extLst>
              <a:ext uri="{FF2B5EF4-FFF2-40B4-BE49-F238E27FC236}">
                <a16:creationId xmlns:a16="http://schemas.microsoft.com/office/drawing/2014/main" id="{95DC17BF-00A3-4A44-8240-1013433078E0}"/>
              </a:ext>
            </a:extLst>
          </p:cNvPr>
          <p:cNvSpPr txBox="1"/>
          <p:nvPr/>
        </p:nvSpPr>
        <p:spPr>
          <a:xfrm>
            <a:off x="501538" y="5213540"/>
            <a:ext cx="6189344" cy="307777"/>
          </a:xfrm>
          <a:prstGeom prst="rect">
            <a:avLst/>
          </a:prstGeom>
          <a:noFill/>
        </p:spPr>
        <p:txBody>
          <a:bodyPr wrap="square">
            <a:spAutoFit/>
          </a:bodyPr>
          <a:lstStyle/>
          <a:p>
            <a:r>
              <a:rPr lang="en-US" sz="1400" dirty="0">
                <a:latin typeface="+mj-lt"/>
              </a:rPr>
              <a:t>A) Presentation Title | Author | Date</a:t>
            </a:r>
          </a:p>
        </p:txBody>
      </p:sp>
      <p:sp>
        <p:nvSpPr>
          <p:cNvPr id="2" name="Rectangle 1">
            <a:extLst>
              <a:ext uri="{FF2B5EF4-FFF2-40B4-BE49-F238E27FC236}">
                <a16:creationId xmlns:a16="http://schemas.microsoft.com/office/drawing/2014/main" id="{3EBEB82A-25B5-4673-9486-6551E332E3FF}"/>
              </a:ext>
              <a:ext uri="{C183D7F6-B498-43B3-948B-1728B52AA6E4}">
                <adec:decorative xmlns:adec="http://schemas.microsoft.com/office/drawing/2017/decorative" val="1"/>
              </a:ext>
            </a:extLst>
          </p:cNvPr>
          <p:cNvSpPr/>
          <p:nvPr/>
        </p:nvSpPr>
        <p:spPr>
          <a:xfrm>
            <a:off x="335360" y="6469812"/>
            <a:ext cx="1584176" cy="307777"/>
          </a:xfrm>
          <a:prstGeom prst="rect">
            <a:avLst/>
          </a:prstGeom>
          <a:noFill/>
          <a:ln>
            <a:solidFill>
              <a:srgbClr val="E3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28" name="Group 27">
            <a:extLst>
              <a:ext uri="{FF2B5EF4-FFF2-40B4-BE49-F238E27FC236}">
                <a16:creationId xmlns:a16="http://schemas.microsoft.com/office/drawing/2014/main" id="{7A51DC3E-055C-43CD-8E95-D1FD7CCEA9D6}"/>
              </a:ext>
              <a:ext uri="{C183D7F6-B498-43B3-948B-1728B52AA6E4}">
                <adec:decorative xmlns:adec="http://schemas.microsoft.com/office/drawing/2017/decorative" val="1"/>
              </a:ext>
            </a:extLst>
          </p:cNvPr>
          <p:cNvGrpSpPr/>
          <p:nvPr/>
        </p:nvGrpSpPr>
        <p:grpSpPr>
          <a:xfrm>
            <a:off x="815844" y="5749290"/>
            <a:ext cx="647196" cy="720522"/>
            <a:chOff x="815844" y="5749290"/>
            <a:chExt cx="647196" cy="720522"/>
          </a:xfrm>
        </p:grpSpPr>
        <p:sp>
          <p:nvSpPr>
            <p:cNvPr id="15" name="Arrow: Down 14">
              <a:extLst>
                <a:ext uri="{FF2B5EF4-FFF2-40B4-BE49-F238E27FC236}">
                  <a16:creationId xmlns:a16="http://schemas.microsoft.com/office/drawing/2014/main" id="{7992D295-D24A-4CEF-B277-0DB49ACFAA01}"/>
                </a:ext>
                <a:ext uri="{C183D7F6-B498-43B3-948B-1728B52AA6E4}">
                  <adec:decorative xmlns:adec="http://schemas.microsoft.com/office/drawing/2017/decorative" val="0"/>
                </a:ext>
              </a:extLst>
            </p:cNvPr>
            <p:cNvSpPr/>
            <p:nvPr/>
          </p:nvSpPr>
          <p:spPr>
            <a:xfrm>
              <a:off x="815844" y="5749290"/>
              <a:ext cx="647196" cy="72052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CD056E8-1B66-41CD-B313-78FA7E491B14}"/>
                </a:ext>
                <a:ext uri="{C183D7F6-B498-43B3-948B-1728B52AA6E4}">
                  <adec:decorative xmlns:adec="http://schemas.microsoft.com/office/drawing/2017/decorative" val="0"/>
                </a:ext>
              </a:extLst>
            </p:cNvPr>
            <p:cNvSpPr txBox="1"/>
            <p:nvPr/>
          </p:nvSpPr>
          <p:spPr>
            <a:xfrm>
              <a:off x="960063" y="5844051"/>
              <a:ext cx="360045" cy="369332"/>
            </a:xfrm>
            <a:prstGeom prst="rect">
              <a:avLst/>
            </a:prstGeom>
            <a:noFill/>
          </p:spPr>
          <p:txBody>
            <a:bodyPr wrap="square" rtlCol="0">
              <a:spAutoFit/>
            </a:bodyPr>
            <a:lstStyle/>
            <a:p>
              <a:pPr algn="ctr"/>
              <a:r>
                <a:rPr lang="en-US" dirty="0">
                  <a:solidFill>
                    <a:schemeClr val="bg1"/>
                  </a:solidFill>
                </a:rPr>
                <a:t>A</a:t>
              </a:r>
            </a:p>
          </p:txBody>
        </p:sp>
      </p:grpSp>
      <p:grpSp>
        <p:nvGrpSpPr>
          <p:cNvPr id="27" name="Group 26">
            <a:extLst>
              <a:ext uri="{FF2B5EF4-FFF2-40B4-BE49-F238E27FC236}">
                <a16:creationId xmlns:a16="http://schemas.microsoft.com/office/drawing/2014/main" id="{7083F5D0-ED65-4D3E-BFA9-713A92016C29}"/>
              </a:ext>
              <a:ext uri="{C183D7F6-B498-43B3-948B-1728B52AA6E4}">
                <adec:decorative xmlns:adec="http://schemas.microsoft.com/office/drawing/2017/decorative" val="1"/>
              </a:ext>
            </a:extLst>
          </p:cNvPr>
          <p:cNvGrpSpPr/>
          <p:nvPr/>
        </p:nvGrpSpPr>
        <p:grpSpPr>
          <a:xfrm>
            <a:off x="6795100" y="1258672"/>
            <a:ext cx="4756468" cy="3100386"/>
            <a:chOff x="6795100" y="549856"/>
            <a:chExt cx="4756468" cy="3100386"/>
          </a:xfrm>
        </p:grpSpPr>
        <p:pic>
          <p:nvPicPr>
            <p:cNvPr id="8" name="Picture 7">
              <a:extLst>
                <a:ext uri="{FF2B5EF4-FFF2-40B4-BE49-F238E27FC236}">
                  <a16:creationId xmlns:a16="http://schemas.microsoft.com/office/drawing/2014/main" id="{B2342280-DBFD-4126-955E-A958FC0A7121}"/>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95100" y="549856"/>
              <a:ext cx="4756468" cy="3100386"/>
            </a:xfrm>
            <a:prstGeom prst="rect">
              <a:avLst/>
            </a:prstGeom>
          </p:spPr>
        </p:pic>
        <p:sp>
          <p:nvSpPr>
            <p:cNvPr id="12" name="Rectangle 11">
              <a:extLst>
                <a:ext uri="{FF2B5EF4-FFF2-40B4-BE49-F238E27FC236}">
                  <a16:creationId xmlns:a16="http://schemas.microsoft.com/office/drawing/2014/main" id="{AB4488A9-EBB6-4A72-9C2D-CEBE1AB881C1}"/>
                </a:ext>
              </a:extLst>
            </p:cNvPr>
            <p:cNvSpPr/>
            <p:nvPr/>
          </p:nvSpPr>
          <p:spPr>
            <a:xfrm>
              <a:off x="10206990" y="1990567"/>
              <a:ext cx="1085850" cy="117231"/>
            </a:xfrm>
            <a:prstGeom prst="rect">
              <a:avLst/>
            </a:prstGeom>
            <a:noFill/>
            <a:ln>
              <a:solidFill>
                <a:srgbClr val="A60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30" name="Group 29">
            <a:extLst>
              <a:ext uri="{FF2B5EF4-FFF2-40B4-BE49-F238E27FC236}">
                <a16:creationId xmlns:a16="http://schemas.microsoft.com/office/drawing/2014/main" id="{4565FEE5-A704-495E-8327-5935B54E7FBA}"/>
              </a:ext>
              <a:ext uri="{C183D7F6-B498-43B3-948B-1728B52AA6E4}">
                <adec:decorative xmlns:adec="http://schemas.microsoft.com/office/drawing/2017/decorative" val="1"/>
              </a:ext>
            </a:extLst>
          </p:cNvPr>
          <p:cNvGrpSpPr/>
          <p:nvPr/>
        </p:nvGrpSpPr>
        <p:grpSpPr>
          <a:xfrm>
            <a:off x="11311779" y="2436616"/>
            <a:ext cx="720522" cy="647196"/>
            <a:chOff x="11311779" y="1727800"/>
            <a:chExt cx="720522" cy="647196"/>
          </a:xfrm>
        </p:grpSpPr>
        <p:sp>
          <p:nvSpPr>
            <p:cNvPr id="23" name="Arrow: Down 22">
              <a:extLst>
                <a:ext uri="{FF2B5EF4-FFF2-40B4-BE49-F238E27FC236}">
                  <a16:creationId xmlns:a16="http://schemas.microsoft.com/office/drawing/2014/main" id="{C1969272-40DC-432A-8979-7D56F4752E9B}"/>
                </a:ext>
                <a:ext uri="{C183D7F6-B498-43B3-948B-1728B52AA6E4}">
                  <adec:decorative xmlns:adec="http://schemas.microsoft.com/office/drawing/2017/decorative" val="1"/>
                </a:ext>
              </a:extLst>
            </p:cNvPr>
            <p:cNvSpPr/>
            <p:nvPr/>
          </p:nvSpPr>
          <p:spPr>
            <a:xfrm rot="5400000">
              <a:off x="11348442" y="1691137"/>
              <a:ext cx="647196" cy="72052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24BEE6C5-E947-42F8-A376-9452688D501F}"/>
                </a:ext>
                <a:ext uri="{C183D7F6-B498-43B3-948B-1728B52AA6E4}">
                  <adec:decorative xmlns:adec="http://schemas.microsoft.com/office/drawing/2017/decorative" val="1"/>
                </a:ext>
              </a:extLst>
            </p:cNvPr>
            <p:cNvSpPr txBox="1"/>
            <p:nvPr/>
          </p:nvSpPr>
          <p:spPr>
            <a:xfrm>
              <a:off x="11555322" y="1855302"/>
              <a:ext cx="360045" cy="369332"/>
            </a:xfrm>
            <a:prstGeom prst="rect">
              <a:avLst/>
            </a:prstGeom>
            <a:noFill/>
          </p:spPr>
          <p:txBody>
            <a:bodyPr wrap="square" rtlCol="0">
              <a:spAutoFit/>
            </a:bodyPr>
            <a:lstStyle/>
            <a:p>
              <a:r>
                <a:rPr lang="en-US" dirty="0">
                  <a:solidFill>
                    <a:schemeClr val="bg1"/>
                  </a:solidFill>
                </a:rPr>
                <a:t>B</a:t>
              </a:r>
            </a:p>
          </p:txBody>
        </p:sp>
      </p:grpSp>
      <p:sp>
        <p:nvSpPr>
          <p:cNvPr id="17" name="TextBox 16">
            <a:extLst>
              <a:ext uri="{FF2B5EF4-FFF2-40B4-BE49-F238E27FC236}">
                <a16:creationId xmlns:a16="http://schemas.microsoft.com/office/drawing/2014/main" id="{9ED0C1AA-976D-4283-B56F-92171FBD8C2C}"/>
              </a:ext>
            </a:extLst>
          </p:cNvPr>
          <p:cNvSpPr txBox="1"/>
          <p:nvPr/>
        </p:nvSpPr>
        <p:spPr>
          <a:xfrm>
            <a:off x="6958284" y="4512832"/>
            <a:ext cx="5074017" cy="1384995"/>
          </a:xfrm>
          <a:prstGeom prst="rect">
            <a:avLst/>
          </a:prstGeom>
          <a:noFill/>
        </p:spPr>
        <p:txBody>
          <a:bodyPr wrap="square">
            <a:spAutoFit/>
          </a:bodyPr>
          <a:lstStyle/>
          <a:p>
            <a:r>
              <a:rPr lang="en-US" sz="1400" dirty="0">
                <a:latin typeface="+mj-lt"/>
              </a:rPr>
              <a:t>B) Data Security Classification (see definitions </a:t>
            </a:r>
            <a:r>
              <a:rPr lang="en-US" sz="1400" dirty="0">
                <a:latin typeface="+mj-lt"/>
                <a:hlinkClick r:id="rId4"/>
              </a:rPr>
              <a:t>here</a:t>
            </a:r>
            <a:r>
              <a:rPr lang="en-US" sz="1400" dirty="0">
                <a:latin typeface="+mj-lt"/>
              </a:rPr>
              <a:t>), </a:t>
            </a:r>
            <a:r>
              <a:rPr lang="en-US" sz="1400" dirty="0"/>
              <a:t>choose from:</a:t>
            </a:r>
          </a:p>
          <a:p>
            <a:pPr marL="742950" lvl="1" indent="-285750">
              <a:buFont typeface="Arial" panose="020B0604020202020204" pitchFamily="34" charset="0"/>
              <a:buChar char="•"/>
            </a:pPr>
            <a:r>
              <a:rPr lang="en-GB" sz="1400" dirty="0"/>
              <a:t>Public</a:t>
            </a:r>
          </a:p>
          <a:p>
            <a:pPr marL="742950" lvl="1" indent="-285750">
              <a:buFont typeface="Arial" panose="020B0604020202020204" pitchFamily="34" charset="0"/>
              <a:buChar char="•"/>
            </a:pPr>
            <a:r>
              <a:rPr lang="en-US" sz="1400" dirty="0"/>
              <a:t>Company confidential (set per default)</a:t>
            </a:r>
          </a:p>
          <a:p>
            <a:pPr marL="742950" lvl="1" indent="-285750">
              <a:buFont typeface="Arial" panose="020B0604020202020204" pitchFamily="34" charset="0"/>
              <a:buChar char="•"/>
            </a:pPr>
            <a:r>
              <a:rPr lang="en-GB" sz="1400" dirty="0"/>
              <a:t>Company Restricted</a:t>
            </a:r>
          </a:p>
          <a:p>
            <a:pPr marL="742950" lvl="1" indent="-285750">
              <a:buFont typeface="Arial" panose="020B0604020202020204" pitchFamily="34" charset="0"/>
              <a:buChar char="•"/>
            </a:pPr>
            <a:r>
              <a:rPr lang="en-GB" sz="1400" dirty="0"/>
              <a:t>Company Sensitive</a:t>
            </a:r>
            <a:endParaRPr lang="en-US" sz="1400" dirty="0"/>
          </a:p>
        </p:txBody>
      </p:sp>
      <p:sp>
        <p:nvSpPr>
          <p:cNvPr id="25" name="Rectangle 24">
            <a:extLst>
              <a:ext uri="{FF2B5EF4-FFF2-40B4-BE49-F238E27FC236}">
                <a16:creationId xmlns:a16="http://schemas.microsoft.com/office/drawing/2014/main" id="{90F17880-7A68-4068-963E-885C11705B8C}"/>
              </a:ext>
              <a:ext uri="{C183D7F6-B498-43B3-948B-1728B52AA6E4}">
                <adec:decorative xmlns:adec="http://schemas.microsoft.com/office/drawing/2017/decorative" val="1"/>
              </a:ext>
            </a:extLst>
          </p:cNvPr>
          <p:cNvSpPr/>
          <p:nvPr/>
        </p:nvSpPr>
        <p:spPr>
          <a:xfrm>
            <a:off x="9192343" y="6469812"/>
            <a:ext cx="995863" cy="307777"/>
          </a:xfrm>
          <a:prstGeom prst="rect">
            <a:avLst/>
          </a:prstGeom>
          <a:noFill/>
          <a:ln>
            <a:solidFill>
              <a:srgbClr val="E3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29" name="Group 28">
            <a:extLst>
              <a:ext uri="{FF2B5EF4-FFF2-40B4-BE49-F238E27FC236}">
                <a16:creationId xmlns:a16="http://schemas.microsoft.com/office/drawing/2014/main" id="{9CE1F858-1972-4292-8A87-BE139C443840}"/>
              </a:ext>
              <a:ext uri="{C183D7F6-B498-43B3-948B-1728B52AA6E4}">
                <adec:decorative xmlns:adec="http://schemas.microsoft.com/office/drawing/2017/decorative" val="1"/>
              </a:ext>
            </a:extLst>
          </p:cNvPr>
          <p:cNvGrpSpPr/>
          <p:nvPr/>
        </p:nvGrpSpPr>
        <p:grpSpPr>
          <a:xfrm>
            <a:off x="9298662" y="5749290"/>
            <a:ext cx="647196" cy="720522"/>
            <a:chOff x="9298662" y="5844051"/>
            <a:chExt cx="647196" cy="720522"/>
          </a:xfrm>
        </p:grpSpPr>
        <p:sp>
          <p:nvSpPr>
            <p:cNvPr id="21" name="Arrow: Down 20">
              <a:extLst>
                <a:ext uri="{FF2B5EF4-FFF2-40B4-BE49-F238E27FC236}">
                  <a16:creationId xmlns:a16="http://schemas.microsoft.com/office/drawing/2014/main" id="{29EB2530-C775-404C-BEE7-ACA6E6205A88}"/>
                </a:ext>
              </a:extLst>
            </p:cNvPr>
            <p:cNvSpPr/>
            <p:nvPr/>
          </p:nvSpPr>
          <p:spPr>
            <a:xfrm>
              <a:off x="9298662" y="5844051"/>
              <a:ext cx="647196" cy="72052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F9D40FA0-65E8-4CBD-BAB8-6A92EC403222}"/>
                </a:ext>
              </a:extLst>
            </p:cNvPr>
            <p:cNvSpPr txBox="1"/>
            <p:nvPr/>
          </p:nvSpPr>
          <p:spPr>
            <a:xfrm>
              <a:off x="9442881" y="5938812"/>
              <a:ext cx="360045" cy="369332"/>
            </a:xfrm>
            <a:prstGeom prst="rect">
              <a:avLst/>
            </a:prstGeom>
            <a:noFill/>
          </p:spPr>
          <p:txBody>
            <a:bodyPr wrap="square" rtlCol="0">
              <a:spAutoFit/>
            </a:bodyPr>
            <a:lstStyle/>
            <a:p>
              <a:pPr algn="ctr"/>
              <a:r>
                <a:rPr lang="en-US" dirty="0">
                  <a:solidFill>
                    <a:schemeClr val="bg1"/>
                  </a:solidFill>
                </a:rPr>
                <a:t>B</a:t>
              </a:r>
            </a:p>
          </p:txBody>
        </p:sp>
      </p:grpSp>
    </p:spTree>
    <p:extLst>
      <p:ext uri="{BB962C8B-B14F-4D97-AF65-F5344CB8AC3E}">
        <p14:creationId xmlns:p14="http://schemas.microsoft.com/office/powerpoint/2010/main" val="217935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a:xfrm>
            <a:off x="404813" y="2282330"/>
            <a:ext cx="11386134" cy="997196"/>
          </a:xfrm>
        </p:spPr>
        <p:txBody>
          <a:bodyPr/>
          <a:lstStyle/>
          <a:p>
            <a:r>
              <a:rPr lang="en-GB" sz="3600" dirty="0" err="1"/>
              <a:t>DataChallenge</a:t>
            </a:r>
            <a:br>
              <a:rPr lang="en-GB" sz="3600" dirty="0"/>
            </a:br>
            <a:r>
              <a:rPr lang="en-GB" sz="3600" dirty="0"/>
              <a:t>Mines Paris</a:t>
            </a:r>
          </a:p>
        </p:txBody>
      </p:sp>
      <p:sp>
        <p:nvSpPr>
          <p:cNvPr id="2" name="Subtitle 1">
            <a:extLst>
              <a:ext uri="{FF2B5EF4-FFF2-40B4-BE49-F238E27FC236}">
                <a16:creationId xmlns:a16="http://schemas.microsoft.com/office/drawing/2014/main" id="{F1DFDA52-C0F0-45D2-A8E6-81F969C00184}"/>
              </a:ext>
            </a:extLst>
          </p:cNvPr>
          <p:cNvSpPr>
            <a:spLocks noGrp="1"/>
          </p:cNvSpPr>
          <p:nvPr>
            <p:ph type="subTitle" idx="1"/>
          </p:nvPr>
        </p:nvSpPr>
        <p:spPr>
          <a:xfrm>
            <a:off x="404813" y="3331789"/>
            <a:ext cx="11386134" cy="276999"/>
          </a:xfrm>
        </p:spPr>
        <p:txBody>
          <a:bodyPr/>
          <a:lstStyle/>
          <a:p>
            <a:endParaRPr lang="en-GB" sz="1800" dirty="0"/>
          </a:p>
        </p:txBody>
      </p:sp>
      <p:pic>
        <p:nvPicPr>
          <p:cNvPr id="2050" name="Picture 2" descr="Nouveau nom, nouveau logo pour Mines ParisTech qui devient ...">
            <a:extLst>
              <a:ext uri="{FF2B5EF4-FFF2-40B4-BE49-F238E27FC236}">
                <a16:creationId xmlns:a16="http://schemas.microsoft.com/office/drawing/2014/main" id="{4D5D3DEF-398D-B6D5-1F68-5FF58BA0D0A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335360" y="764704"/>
            <a:ext cx="2567663" cy="167287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D785D6B-34C9-7165-1D7C-0835CF4BBB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443"/>
          <a:stretch/>
        </p:blipFill>
        <p:spPr bwMode="auto">
          <a:xfrm>
            <a:off x="5303838" y="3164333"/>
            <a:ext cx="6880906" cy="36936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02C225E-203C-36F4-CA00-3DCF1DB7A4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5" t="6241" r="-505" b="13140"/>
          <a:stretch/>
        </p:blipFill>
        <p:spPr bwMode="auto">
          <a:xfrm>
            <a:off x="5303838" y="0"/>
            <a:ext cx="6915840" cy="37170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141BED-2E35-DF4F-9CAB-CC334017BAB3}"/>
              </a:ext>
              <a:ext uri="{C183D7F6-B498-43B3-948B-1728B52AA6E4}">
                <adec:decorative xmlns:adec="http://schemas.microsoft.com/office/drawing/2017/decorative" val="1"/>
              </a:ext>
            </a:extLst>
          </p:cNvPr>
          <p:cNvSpPr/>
          <p:nvPr/>
        </p:nvSpPr>
        <p:spPr>
          <a:xfrm>
            <a:off x="5303838" y="-27384"/>
            <a:ext cx="7680176" cy="6885384"/>
          </a:xfrm>
          <a:prstGeom prst="rect">
            <a:avLst/>
          </a:prstGeom>
          <a:solidFill>
            <a:srgbClr val="0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Graphic 13">
            <a:extLst>
              <a:ext uri="{FF2B5EF4-FFF2-40B4-BE49-F238E27FC236}">
                <a16:creationId xmlns:a16="http://schemas.microsoft.com/office/drawing/2014/main" id="{8A297306-2AF4-5F8B-945C-D2A5802ED1BC}"/>
              </a:ext>
            </a:extLst>
          </p:cNvPr>
          <p:cNvSpPr>
            <a:spLocks noChangeAspect="1"/>
          </p:cNvSpPr>
          <p:nvPr/>
        </p:nvSpPr>
        <p:spPr>
          <a:xfrm>
            <a:off x="-384385" y="1220933"/>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Tree>
    <p:extLst>
      <p:ext uri="{BB962C8B-B14F-4D97-AF65-F5344CB8AC3E}">
        <p14:creationId xmlns:p14="http://schemas.microsoft.com/office/powerpoint/2010/main" val="3611983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2008055" y="2403772"/>
            <a:ext cx="3797300" cy="1322091"/>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kumimoji="0" lang="en-US" sz="4000" b="0" i="0" u="none" strike="noStrike" kern="1200" cap="all" spc="-6" normalizeH="0" baseline="0" noProof="0" dirty="0" err="1">
                <a:ln>
                  <a:noFill/>
                </a:ln>
                <a:solidFill>
                  <a:schemeClr val="bg1"/>
                </a:solidFill>
                <a:effectLst/>
                <a:uLnTx/>
                <a:uFillTx/>
                <a:latin typeface="Ubuntu Light"/>
                <a:ea typeface="+mj-ea"/>
                <a:cs typeface="Ubuntu Light"/>
              </a:rPr>
              <a:t>Présentation</a:t>
            </a:r>
            <a:r>
              <a:rPr kumimoji="0" lang="en-US" sz="4000" b="0" i="0" u="none" strike="noStrike" kern="1200" cap="all" spc="-6" normalizeH="0" baseline="0" noProof="0" dirty="0">
                <a:ln>
                  <a:noFill/>
                </a:ln>
                <a:solidFill>
                  <a:schemeClr val="bg1"/>
                </a:solidFill>
                <a:effectLst/>
                <a:uLnTx/>
                <a:uFillTx/>
                <a:latin typeface="Ubuntu Light"/>
                <a:ea typeface="+mj-ea"/>
                <a:cs typeface="Ubuntu Light"/>
              </a:rPr>
              <a:t> du challenge</a:t>
            </a:r>
            <a:endParaRPr kumimoji="0" lang="en-US" sz="4000" b="0" i="0" u="none" strike="noStrike" kern="1200" cap="all" spc="0" normalizeH="0" baseline="0" noProof="0" dirty="0">
              <a:ln>
                <a:noFill/>
              </a:ln>
              <a:solidFill>
                <a:schemeClr val="accent2"/>
              </a:solidFill>
              <a:effectLst/>
              <a:uLnTx/>
              <a:uFillTx/>
              <a:latin typeface="Ubuntu Light"/>
              <a:ea typeface="+mj-ea"/>
              <a:cs typeface="Ubuntu Light"/>
            </a:endParaRPr>
          </a:p>
        </p:txBody>
      </p:sp>
    </p:spTree>
    <p:extLst>
      <p:ext uri="{BB962C8B-B14F-4D97-AF65-F5344CB8AC3E}">
        <p14:creationId xmlns:p14="http://schemas.microsoft.com/office/powerpoint/2010/main" val="1625873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A568C1E7-2025-4474-AC52-0EDF93405C5D}"/>
              </a:ext>
            </a:extLst>
          </p:cNvPr>
          <p:cNvSpPr>
            <a:spLocks noGrp="1"/>
          </p:cNvSpPr>
          <p:nvPr>
            <p:ph type="title"/>
          </p:nvPr>
        </p:nvSpPr>
        <p:spPr/>
        <p:txBody>
          <a:bodyPr/>
          <a:lstStyle/>
          <a:p>
            <a:r>
              <a:rPr lang="en-GB" dirty="0" err="1"/>
              <a:t>Présentation</a:t>
            </a:r>
            <a:r>
              <a:rPr lang="en-GB" dirty="0"/>
              <a:t> du </a:t>
            </a:r>
            <a:r>
              <a:rPr lang="en-GB" dirty="0" err="1"/>
              <a:t>sujet</a:t>
            </a:r>
            <a:endParaRPr lang="en-US" dirty="0"/>
          </a:p>
        </p:txBody>
      </p:sp>
      <p:sp>
        <p:nvSpPr>
          <p:cNvPr id="25" name="Text Placeholder 7">
            <a:extLst>
              <a:ext uri="{FF2B5EF4-FFF2-40B4-BE49-F238E27FC236}">
                <a16:creationId xmlns:a16="http://schemas.microsoft.com/office/drawing/2014/main" id="{437B000F-C730-4D36-A48A-1B63B13434A2}"/>
              </a:ext>
            </a:extLst>
          </p:cNvPr>
          <p:cNvSpPr txBox="1">
            <a:spLocks/>
          </p:cNvSpPr>
          <p:nvPr/>
        </p:nvSpPr>
        <p:spPr>
          <a:xfrm>
            <a:off x="406800" y="1328400"/>
            <a:ext cx="3672000" cy="720000"/>
          </a:xfrm>
          <a:prstGeom prst="rect">
            <a:avLst/>
          </a:prstGeom>
          <a:solidFill>
            <a:schemeClr val="accent2"/>
          </a:solidFill>
        </p:spPr>
        <p:txBody>
          <a:bodyPr lIns="90000" tIns="46800" rIns="90000" bIns="46800" anchor="ctr" anchorCtr="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800" b="1" kern="1200" baseline="0">
                <a:solidFill>
                  <a:srgbClr val="12ABDB"/>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2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600" b="1" dirty="0">
                <a:solidFill>
                  <a:schemeClr val="bg1"/>
                </a:solidFill>
              </a:rPr>
              <a:t>CONTEXTE</a:t>
            </a:r>
            <a:endParaRPr kumimoji="0" lang="en-US" sz="1600" b="0" i="0" u="none" strike="noStrike" kern="1200" cap="all" spc="0" normalizeH="0" noProof="0" dirty="0">
              <a:ln>
                <a:noFill/>
              </a:ln>
              <a:solidFill>
                <a:schemeClr val="bg1"/>
              </a:solidFill>
              <a:effectLst/>
              <a:uLnTx/>
              <a:uFillTx/>
              <a:latin typeface="+mj-lt"/>
              <a:ea typeface="+mn-ea"/>
              <a:cs typeface="+mn-cs"/>
            </a:endParaRPr>
          </a:p>
        </p:txBody>
      </p:sp>
      <p:sp>
        <p:nvSpPr>
          <p:cNvPr id="26" name="Text Placeholder 7">
            <a:extLst>
              <a:ext uri="{FF2B5EF4-FFF2-40B4-BE49-F238E27FC236}">
                <a16:creationId xmlns:a16="http://schemas.microsoft.com/office/drawing/2014/main" id="{767F9EA0-E833-45B3-A30D-EC5072C28AF5}"/>
              </a:ext>
            </a:extLst>
          </p:cNvPr>
          <p:cNvSpPr txBox="1">
            <a:spLocks/>
          </p:cNvSpPr>
          <p:nvPr/>
        </p:nvSpPr>
        <p:spPr>
          <a:xfrm>
            <a:off x="406800" y="2048399"/>
            <a:ext cx="3672000" cy="4413600"/>
          </a:xfrm>
          <a:prstGeom prst="rect">
            <a:avLst/>
          </a:prstGeom>
          <a:solidFill>
            <a:schemeClr val="accent4">
              <a:lumMod val="90000"/>
              <a:lumOff val="10000"/>
            </a:schemeClr>
          </a:solidFill>
        </p:spPr>
        <p:txBody>
          <a:bodyPr tIns="90000" bIns="90000">
            <a:noAutofit/>
          </a:bodyPr>
          <a:lstStyle>
            <a:defPPr>
              <a:defRPr lang="pt-PT"/>
            </a:defPPr>
            <a:lvl1pPr indent="0">
              <a:lnSpc>
                <a:spcPct val="100000"/>
              </a:lnSpc>
              <a:spcBef>
                <a:spcPts val="0"/>
              </a:spcBef>
              <a:spcAft>
                <a:spcPts val="600"/>
              </a:spcAft>
              <a:buFont typeface="Arial" panose="020B0604020202020204" pitchFamily="34" charset="0"/>
              <a:buNone/>
              <a:defRPr sz="1400" baseline="0">
                <a:solidFill>
                  <a:schemeClr val="bg1"/>
                </a:solidFill>
              </a:defRPr>
            </a:lvl1pPr>
            <a:lvl2pPr marL="177800" lvl="1" indent="-177800">
              <a:lnSpc>
                <a:spcPct val="100000"/>
              </a:lnSpc>
              <a:spcBef>
                <a:spcPts val="0"/>
              </a:spcBef>
              <a:spcAft>
                <a:spcPts val="600"/>
              </a:spcAft>
              <a:buClr>
                <a:schemeClr val="accent2"/>
              </a:buClr>
              <a:buFont typeface="Wingdings" panose="05000000000000000000" pitchFamily="2" charset="2"/>
              <a:buChar char="§"/>
              <a:defRPr sz="1400" baseline="0">
                <a:solidFill>
                  <a:schemeClr val="bg1"/>
                </a:solidFill>
              </a:defRPr>
            </a:lvl2pPr>
            <a:lvl3pPr marL="361950" lvl="2" indent="-184150">
              <a:lnSpc>
                <a:spcPct val="100000"/>
              </a:lnSpc>
              <a:spcBef>
                <a:spcPts val="0"/>
              </a:spcBef>
              <a:spcAft>
                <a:spcPts val="600"/>
              </a:spcAft>
              <a:buClr>
                <a:schemeClr val="accent2"/>
              </a:buClr>
              <a:buFont typeface="Arial" panose="020B0604020202020204" pitchFamily="34" charset="0"/>
              <a:buChar char="•"/>
              <a:defRPr sz="1400" baseline="0">
                <a:solidFill>
                  <a:schemeClr val="bg1"/>
                </a:solidFill>
              </a:defRPr>
            </a:lvl3pPr>
            <a:lvl4pPr marL="539750" lvl="3" indent="-177800">
              <a:lnSpc>
                <a:spcPct val="100000"/>
              </a:lnSpc>
              <a:spcBef>
                <a:spcPts val="0"/>
              </a:spcBef>
              <a:spcAft>
                <a:spcPts val="600"/>
              </a:spcAft>
              <a:buClr>
                <a:schemeClr val="accent2">
                  <a:lumMod val="40000"/>
                  <a:lumOff val="60000"/>
                </a:schemeClr>
              </a:buClr>
              <a:buFont typeface="Ubuntu" panose="020B0504030602030204" pitchFamily="34" charset="0"/>
              <a:buChar char="–"/>
              <a:defRPr sz="1400" baseline="0">
                <a:solidFill>
                  <a:schemeClr val="bg1"/>
                </a:solidFill>
              </a:defRPr>
            </a:lvl4pPr>
            <a:lvl5pPr marL="717550" lvl="4" indent="-177800">
              <a:lnSpc>
                <a:spcPct val="100000"/>
              </a:lnSpc>
              <a:spcBef>
                <a:spcPts val="0"/>
              </a:spcBef>
              <a:spcAft>
                <a:spcPts val="600"/>
              </a:spcAft>
              <a:buClr>
                <a:schemeClr val="accent2">
                  <a:lumMod val="20000"/>
                  <a:lumOff val="80000"/>
                </a:schemeClr>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dirty="0"/>
          </a:p>
        </p:txBody>
      </p:sp>
      <p:sp>
        <p:nvSpPr>
          <p:cNvPr id="33" name="Text Placeholder 7">
            <a:extLst>
              <a:ext uri="{FF2B5EF4-FFF2-40B4-BE49-F238E27FC236}">
                <a16:creationId xmlns:a16="http://schemas.microsoft.com/office/drawing/2014/main" id="{2043198C-31EE-4FC5-9814-F932F7100913}"/>
              </a:ext>
            </a:extLst>
          </p:cNvPr>
          <p:cNvSpPr txBox="1">
            <a:spLocks/>
          </p:cNvSpPr>
          <p:nvPr/>
        </p:nvSpPr>
        <p:spPr>
          <a:xfrm>
            <a:off x="4259406" y="1328400"/>
            <a:ext cx="3672000" cy="720000"/>
          </a:xfrm>
          <a:prstGeom prst="rect">
            <a:avLst/>
          </a:prstGeom>
          <a:solidFill>
            <a:schemeClr val="accent2"/>
          </a:solidFill>
        </p:spPr>
        <p:txBody>
          <a:bodyPr lIns="90000" tIns="46800" rIns="90000" bIns="46800" anchor="ctr" anchorCtr="0">
            <a:noAutofit/>
          </a:bodyPr>
          <a:lstStyle>
            <a:defPPr>
              <a:defRPr lang="pt-PT"/>
            </a:defPPr>
            <a:lvl1pPr marR="0" lvl="0" indent="0" fontAlgn="auto">
              <a:lnSpc>
                <a:spcPct val="100000"/>
              </a:lnSpc>
              <a:spcBef>
                <a:spcPts val="0"/>
              </a:spcBef>
              <a:spcAft>
                <a:spcPts val="0"/>
              </a:spcAft>
              <a:buClrTx/>
              <a:buSzTx/>
              <a:buFont typeface="Arial" panose="020B0604020202020204" pitchFamily="34" charset="0"/>
              <a:buNone/>
              <a:tabLst/>
              <a:defRPr kumimoji="0" sz="1600" b="0" i="0" u="none" strike="noStrike" cap="all" spc="0" normalizeH="0" baseline="0">
                <a:ln>
                  <a:noFill/>
                </a:ln>
                <a:solidFill>
                  <a:schemeClr val="bg1"/>
                </a:solidFill>
                <a:effectLst/>
                <a:uLnTx/>
                <a:uFillTx/>
                <a:latin typeface="+mj-lt"/>
              </a:defRPr>
            </a:lvl1pPr>
            <a:lvl2pPr marL="177800" indent="-177800">
              <a:lnSpc>
                <a:spcPct val="100000"/>
              </a:lnSpc>
              <a:spcBef>
                <a:spcPts val="0"/>
              </a:spcBef>
              <a:spcAft>
                <a:spcPts val="600"/>
              </a:spcAft>
              <a:buClr>
                <a:schemeClr val="accent1"/>
              </a:buClr>
              <a:buFont typeface="Wingdings" panose="05000000000000000000" pitchFamily="2" charset="2"/>
              <a:buChar char="§"/>
              <a:defRPr sz="1200" baseline="0"/>
            </a:lvl2pPr>
            <a:lvl3pPr marL="361950" indent="-184150">
              <a:lnSpc>
                <a:spcPct val="100000"/>
              </a:lnSpc>
              <a:spcBef>
                <a:spcPts val="0"/>
              </a:spcBef>
              <a:spcAft>
                <a:spcPts val="600"/>
              </a:spcAft>
              <a:buClr>
                <a:schemeClr val="accent2"/>
              </a:buClr>
              <a:buFont typeface="Arial" panose="020B0604020202020204" pitchFamily="34" charset="0"/>
              <a:buChar char="•"/>
              <a:defRPr sz="1200" baseline="0"/>
            </a:lvl3pPr>
            <a:lvl4pPr marL="539750" indent="-177800">
              <a:lnSpc>
                <a:spcPct val="100000"/>
              </a:lnSpc>
              <a:spcBef>
                <a:spcPts val="0"/>
              </a:spcBef>
              <a:spcAft>
                <a:spcPts val="600"/>
              </a:spcAft>
              <a:buClr>
                <a:schemeClr val="tx1"/>
              </a:buClr>
              <a:buFont typeface="Ubuntu" panose="020B0504030602030204" pitchFamily="34" charset="0"/>
              <a:buChar char="–"/>
              <a:defRPr sz="1200" baseline="0"/>
            </a:lvl4pPr>
            <a:lvl5pPr marL="717550" indent="-177800">
              <a:lnSpc>
                <a:spcPct val="100000"/>
              </a:lnSpc>
              <a:spcBef>
                <a:spcPts val="0"/>
              </a:spcBef>
              <a:spcAft>
                <a:spcPts val="600"/>
              </a:spcAft>
              <a:buClr>
                <a:schemeClr val="accent3"/>
              </a:buClr>
              <a:buFont typeface="Arial" panose="020B0604020202020204" pitchFamily="34" charset="0"/>
              <a:buChar char="•"/>
              <a:defRPr sz="120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b="1" dirty="0">
                <a:solidFill>
                  <a:schemeClr val="bg1"/>
                </a:solidFill>
              </a:rPr>
              <a:t>Sujet</a:t>
            </a:r>
            <a:endParaRPr lang="en-US" dirty="0"/>
          </a:p>
        </p:txBody>
      </p:sp>
      <p:sp>
        <p:nvSpPr>
          <p:cNvPr id="34" name="Text Placeholder 7">
            <a:extLst>
              <a:ext uri="{FF2B5EF4-FFF2-40B4-BE49-F238E27FC236}">
                <a16:creationId xmlns:a16="http://schemas.microsoft.com/office/drawing/2014/main" id="{C7ACCDF9-A191-41DF-B47F-0AE23589D220}"/>
              </a:ext>
            </a:extLst>
          </p:cNvPr>
          <p:cNvSpPr txBox="1">
            <a:spLocks/>
          </p:cNvSpPr>
          <p:nvPr/>
        </p:nvSpPr>
        <p:spPr>
          <a:xfrm>
            <a:off x="4259406" y="2048399"/>
            <a:ext cx="3672000" cy="4413600"/>
          </a:xfrm>
          <a:prstGeom prst="rect">
            <a:avLst/>
          </a:prstGeom>
          <a:solidFill>
            <a:schemeClr val="accent4">
              <a:lumMod val="90000"/>
              <a:lumOff val="10000"/>
            </a:schemeClr>
          </a:solidFill>
        </p:spPr>
        <p:txBody>
          <a:bodyPr tIns="90000" bIns="90000">
            <a:noAutofit/>
          </a:bodyPr>
          <a:lstStyle>
            <a:defPPr>
              <a:defRPr lang="pt-PT"/>
            </a:defPPr>
            <a:lvl1pPr indent="0">
              <a:lnSpc>
                <a:spcPct val="100000"/>
              </a:lnSpc>
              <a:spcBef>
                <a:spcPts val="0"/>
              </a:spcBef>
              <a:spcAft>
                <a:spcPts val="600"/>
              </a:spcAft>
              <a:buFont typeface="Arial" panose="020B0604020202020204" pitchFamily="34" charset="0"/>
              <a:buNone/>
              <a:defRPr sz="1400" baseline="0">
                <a:solidFill>
                  <a:schemeClr val="bg1"/>
                </a:solidFill>
              </a:defRPr>
            </a:lvl1pPr>
            <a:lvl2pPr marL="177800" lvl="1" indent="-177800">
              <a:lnSpc>
                <a:spcPct val="100000"/>
              </a:lnSpc>
              <a:spcBef>
                <a:spcPts val="0"/>
              </a:spcBef>
              <a:spcAft>
                <a:spcPts val="600"/>
              </a:spcAft>
              <a:buClr>
                <a:schemeClr val="accent2"/>
              </a:buClr>
              <a:buFont typeface="Wingdings" panose="05000000000000000000" pitchFamily="2" charset="2"/>
              <a:buChar char="§"/>
              <a:defRPr sz="1400" baseline="0">
                <a:solidFill>
                  <a:schemeClr val="bg1"/>
                </a:solidFill>
              </a:defRPr>
            </a:lvl2pPr>
            <a:lvl3pPr marL="361950" lvl="2" indent="-184150">
              <a:lnSpc>
                <a:spcPct val="100000"/>
              </a:lnSpc>
              <a:spcBef>
                <a:spcPts val="0"/>
              </a:spcBef>
              <a:spcAft>
                <a:spcPts val="600"/>
              </a:spcAft>
              <a:buClr>
                <a:schemeClr val="accent2"/>
              </a:buClr>
              <a:buFont typeface="Arial" panose="020B0604020202020204" pitchFamily="34" charset="0"/>
              <a:buChar char="•"/>
              <a:defRPr sz="1400" baseline="0">
                <a:solidFill>
                  <a:schemeClr val="bg1"/>
                </a:solidFill>
              </a:defRPr>
            </a:lvl3pPr>
            <a:lvl4pPr marL="539750" lvl="3" indent="-177800">
              <a:lnSpc>
                <a:spcPct val="100000"/>
              </a:lnSpc>
              <a:spcBef>
                <a:spcPts val="0"/>
              </a:spcBef>
              <a:spcAft>
                <a:spcPts val="600"/>
              </a:spcAft>
              <a:buClr>
                <a:schemeClr val="accent2">
                  <a:lumMod val="40000"/>
                  <a:lumOff val="60000"/>
                </a:schemeClr>
              </a:buClr>
              <a:buFont typeface="Ubuntu" panose="020B0504030602030204" pitchFamily="34" charset="0"/>
              <a:buChar char="–"/>
              <a:defRPr sz="1400" baseline="0">
                <a:solidFill>
                  <a:schemeClr val="bg1"/>
                </a:solidFill>
              </a:defRPr>
            </a:lvl4pPr>
            <a:lvl5pPr marL="717550" lvl="4" indent="-177800">
              <a:lnSpc>
                <a:spcPct val="100000"/>
              </a:lnSpc>
              <a:spcBef>
                <a:spcPts val="0"/>
              </a:spcBef>
              <a:spcAft>
                <a:spcPts val="600"/>
              </a:spcAft>
              <a:buClr>
                <a:schemeClr val="accent2">
                  <a:lumMod val="20000"/>
                  <a:lumOff val="80000"/>
                </a:schemeClr>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200" b="1" dirty="0">
                <a:solidFill>
                  <a:schemeClr val="bg1"/>
                </a:solidFill>
              </a:rPr>
              <a:t>Enoncé </a:t>
            </a:r>
            <a:endParaRPr lang="fr-FR" sz="1200" dirty="0">
              <a:solidFill>
                <a:schemeClr val="bg1"/>
              </a:solidFill>
            </a:endParaRPr>
          </a:p>
          <a:p>
            <a:pPr algn="ctr"/>
            <a:r>
              <a:rPr lang="fr-FR" sz="1200" i="1" dirty="0">
                <a:solidFill>
                  <a:schemeClr val="bg1"/>
                </a:solidFill>
              </a:rPr>
              <a:t>« Dimensionnement de l'empreinte carbone du parc de voiture des employés d'une entreprise. »</a:t>
            </a:r>
          </a:p>
          <a:p>
            <a:pPr algn="ctr"/>
            <a:endParaRPr lang="fr-FR" sz="1200" i="1" dirty="0">
              <a:solidFill>
                <a:schemeClr val="bg1"/>
              </a:solidFill>
            </a:endParaRPr>
          </a:p>
          <a:p>
            <a:r>
              <a:rPr lang="fr-FR" sz="1200" b="1" dirty="0">
                <a:solidFill>
                  <a:schemeClr val="bg1"/>
                </a:solidFill>
              </a:rPr>
              <a:t>Objectif</a:t>
            </a:r>
            <a:endParaRPr lang="fr-FR" sz="1200" dirty="0">
              <a:solidFill>
                <a:schemeClr val="bg1"/>
              </a:solidFill>
            </a:endParaRPr>
          </a:p>
          <a:p>
            <a:pPr algn="just"/>
            <a:r>
              <a:rPr lang="fr-FR" sz="1200" dirty="0">
                <a:solidFill>
                  <a:schemeClr val="bg1"/>
                </a:solidFill>
              </a:rPr>
              <a:t>Réduire la portion « Voiture » du graphe est un projet complexe qui nécessite les forces convergentes des entreprises, des employés, des pouvoirs publics à l’échelle locale et nationale</a:t>
            </a:r>
          </a:p>
          <a:p>
            <a:pPr algn="just"/>
            <a:endParaRPr lang="fr-FR" sz="1200" i="1" dirty="0"/>
          </a:p>
          <a:p>
            <a:r>
              <a:rPr lang="fr-FR" sz="1200" b="1" dirty="0">
                <a:solidFill>
                  <a:schemeClr val="bg1"/>
                </a:solidFill>
              </a:rPr>
              <a:t>Données open source</a:t>
            </a:r>
            <a:endParaRPr lang="fr-FR" sz="1200" dirty="0">
              <a:solidFill>
                <a:schemeClr val="bg1"/>
              </a:solidFill>
            </a:endParaRPr>
          </a:p>
          <a:p>
            <a:pPr marL="171450" indent="-171450" algn="just">
              <a:buFont typeface="Arial" panose="020B0604020202020204" pitchFamily="34" charset="0"/>
              <a:buChar char="•"/>
            </a:pPr>
            <a:r>
              <a:rPr lang="fr-FR" sz="1200" dirty="0">
                <a:solidFill>
                  <a:schemeClr val="bg1"/>
                </a:solidFill>
              </a:rPr>
              <a:t>Base de données d’images de voitures labélisées</a:t>
            </a:r>
          </a:p>
          <a:p>
            <a:pPr marL="171450" indent="-171450" algn="just">
              <a:buFont typeface="Arial" panose="020B0604020202020204" pitchFamily="34" charset="0"/>
              <a:buChar char="•"/>
            </a:pPr>
            <a:r>
              <a:rPr lang="fr-FR" sz="1200" dirty="0">
                <a:solidFill>
                  <a:schemeClr val="bg1"/>
                </a:solidFill>
              </a:rPr>
              <a:t>Base de données des émissions carbone associées à chaque modèle de voiture</a:t>
            </a:r>
          </a:p>
          <a:p>
            <a:pPr algn="ctr"/>
            <a:endParaRPr lang="fr-FR" sz="1200" i="1" dirty="0">
              <a:solidFill>
                <a:schemeClr val="bg1"/>
              </a:solidFill>
            </a:endParaRPr>
          </a:p>
        </p:txBody>
      </p:sp>
      <p:sp>
        <p:nvSpPr>
          <p:cNvPr id="29" name="Text Placeholder 7">
            <a:extLst>
              <a:ext uri="{FF2B5EF4-FFF2-40B4-BE49-F238E27FC236}">
                <a16:creationId xmlns:a16="http://schemas.microsoft.com/office/drawing/2014/main" id="{E0469DE0-AD78-4089-AD43-634E25BF6902}"/>
              </a:ext>
            </a:extLst>
          </p:cNvPr>
          <p:cNvSpPr txBox="1">
            <a:spLocks/>
          </p:cNvSpPr>
          <p:nvPr/>
        </p:nvSpPr>
        <p:spPr>
          <a:xfrm>
            <a:off x="8112012" y="1328400"/>
            <a:ext cx="3672002" cy="720000"/>
          </a:xfrm>
          <a:prstGeom prst="rect">
            <a:avLst/>
          </a:prstGeom>
          <a:solidFill>
            <a:schemeClr val="accent2"/>
          </a:solidFill>
        </p:spPr>
        <p:txBody>
          <a:bodyPr lIns="90000" tIns="46800" rIns="90000" bIns="46800" anchor="ctr" anchorCtr="0">
            <a:noAutofit/>
          </a:bodyPr>
          <a:lstStyle>
            <a:defPPr>
              <a:defRPr lang="pt-PT"/>
            </a:defPPr>
            <a:lvl1pPr marR="0" lvl="0" indent="0" fontAlgn="auto">
              <a:lnSpc>
                <a:spcPct val="100000"/>
              </a:lnSpc>
              <a:spcBef>
                <a:spcPts val="0"/>
              </a:spcBef>
              <a:spcAft>
                <a:spcPts val="0"/>
              </a:spcAft>
              <a:buClrTx/>
              <a:buSzTx/>
              <a:buFont typeface="Arial" panose="020B0604020202020204" pitchFamily="34" charset="0"/>
              <a:buNone/>
              <a:tabLst/>
              <a:defRPr kumimoji="0" sz="1600" b="0" i="0" u="none" strike="noStrike" cap="all" spc="0" normalizeH="0" baseline="0">
                <a:ln>
                  <a:noFill/>
                </a:ln>
                <a:solidFill>
                  <a:schemeClr val="bg1"/>
                </a:solidFill>
                <a:effectLst/>
                <a:uLnTx/>
                <a:uFillTx/>
                <a:latin typeface="+mj-lt"/>
              </a:defRPr>
            </a:lvl1pPr>
            <a:lvl2pPr marL="177800" indent="-177800">
              <a:lnSpc>
                <a:spcPct val="100000"/>
              </a:lnSpc>
              <a:spcBef>
                <a:spcPts val="0"/>
              </a:spcBef>
              <a:spcAft>
                <a:spcPts val="600"/>
              </a:spcAft>
              <a:buClr>
                <a:schemeClr val="accent1"/>
              </a:buClr>
              <a:buFont typeface="Wingdings" panose="05000000000000000000" pitchFamily="2" charset="2"/>
              <a:buChar char="§"/>
              <a:defRPr sz="1200" baseline="0"/>
            </a:lvl2pPr>
            <a:lvl3pPr marL="361950" indent="-184150">
              <a:lnSpc>
                <a:spcPct val="100000"/>
              </a:lnSpc>
              <a:spcBef>
                <a:spcPts val="0"/>
              </a:spcBef>
              <a:spcAft>
                <a:spcPts val="600"/>
              </a:spcAft>
              <a:buClr>
                <a:schemeClr val="accent2"/>
              </a:buClr>
              <a:buFont typeface="Arial" panose="020B0604020202020204" pitchFamily="34" charset="0"/>
              <a:buChar char="•"/>
              <a:defRPr sz="1200" baseline="0"/>
            </a:lvl3pPr>
            <a:lvl4pPr marL="539750" indent="-177800">
              <a:lnSpc>
                <a:spcPct val="100000"/>
              </a:lnSpc>
              <a:spcBef>
                <a:spcPts val="0"/>
              </a:spcBef>
              <a:spcAft>
                <a:spcPts val="600"/>
              </a:spcAft>
              <a:buClr>
                <a:schemeClr val="tx1"/>
              </a:buClr>
              <a:buFont typeface="Ubuntu" panose="020B0504030602030204" pitchFamily="34" charset="0"/>
              <a:buChar char="–"/>
              <a:defRPr sz="1200" baseline="0"/>
            </a:lvl4pPr>
            <a:lvl5pPr marL="717550" indent="-177800">
              <a:lnSpc>
                <a:spcPct val="100000"/>
              </a:lnSpc>
              <a:spcBef>
                <a:spcPts val="0"/>
              </a:spcBef>
              <a:spcAft>
                <a:spcPts val="600"/>
              </a:spcAft>
              <a:buClr>
                <a:schemeClr val="accent3"/>
              </a:buClr>
              <a:buFont typeface="Arial" panose="020B0604020202020204" pitchFamily="34" charset="0"/>
              <a:buChar char="•"/>
              <a:defRPr sz="120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err="1"/>
              <a:t>Finalités</a:t>
            </a:r>
            <a:endParaRPr lang="en-US" dirty="0"/>
          </a:p>
        </p:txBody>
      </p:sp>
      <p:sp>
        <p:nvSpPr>
          <p:cNvPr id="30" name="Text Placeholder 7">
            <a:extLst>
              <a:ext uri="{FF2B5EF4-FFF2-40B4-BE49-F238E27FC236}">
                <a16:creationId xmlns:a16="http://schemas.microsoft.com/office/drawing/2014/main" id="{D3DEF858-D70E-44EF-8DB0-749D9225F895}"/>
              </a:ext>
            </a:extLst>
          </p:cNvPr>
          <p:cNvSpPr txBox="1">
            <a:spLocks/>
          </p:cNvSpPr>
          <p:nvPr/>
        </p:nvSpPr>
        <p:spPr>
          <a:xfrm>
            <a:off x="8112012" y="2048399"/>
            <a:ext cx="3672002" cy="4413600"/>
          </a:xfrm>
          <a:prstGeom prst="rect">
            <a:avLst/>
          </a:prstGeom>
          <a:solidFill>
            <a:schemeClr val="accent4">
              <a:lumMod val="90000"/>
              <a:lumOff val="10000"/>
            </a:schemeClr>
          </a:solidFill>
        </p:spPr>
        <p:txBody>
          <a:bodyPr tIns="90000" bIns="90000">
            <a:noAutofit/>
          </a:bodyPr>
          <a:lstStyle>
            <a:defPPr>
              <a:defRPr lang="pt-PT"/>
            </a:defPPr>
            <a:lvl1pPr indent="0">
              <a:lnSpc>
                <a:spcPct val="100000"/>
              </a:lnSpc>
              <a:spcBef>
                <a:spcPts val="0"/>
              </a:spcBef>
              <a:spcAft>
                <a:spcPts val="600"/>
              </a:spcAft>
              <a:buFont typeface="Arial" panose="020B0604020202020204" pitchFamily="34" charset="0"/>
              <a:buNone/>
              <a:defRPr sz="1400" baseline="0">
                <a:solidFill>
                  <a:schemeClr val="bg1"/>
                </a:solidFill>
              </a:defRPr>
            </a:lvl1pPr>
            <a:lvl2pPr marL="177800" lvl="1" indent="-177800">
              <a:lnSpc>
                <a:spcPct val="100000"/>
              </a:lnSpc>
              <a:spcBef>
                <a:spcPts val="0"/>
              </a:spcBef>
              <a:spcAft>
                <a:spcPts val="600"/>
              </a:spcAft>
              <a:buClr>
                <a:schemeClr val="accent2"/>
              </a:buClr>
              <a:buFont typeface="Wingdings" panose="05000000000000000000" pitchFamily="2" charset="2"/>
              <a:buChar char="§"/>
              <a:defRPr sz="1400" baseline="0">
                <a:solidFill>
                  <a:schemeClr val="bg1"/>
                </a:solidFill>
              </a:defRPr>
            </a:lvl2pPr>
            <a:lvl3pPr marL="361950" lvl="2" indent="-184150">
              <a:lnSpc>
                <a:spcPct val="100000"/>
              </a:lnSpc>
              <a:spcBef>
                <a:spcPts val="0"/>
              </a:spcBef>
              <a:spcAft>
                <a:spcPts val="600"/>
              </a:spcAft>
              <a:buClr>
                <a:schemeClr val="accent2"/>
              </a:buClr>
              <a:buFont typeface="Arial" panose="020B0604020202020204" pitchFamily="34" charset="0"/>
              <a:buChar char="•"/>
              <a:defRPr sz="1400" baseline="0">
                <a:solidFill>
                  <a:schemeClr val="bg1"/>
                </a:solidFill>
              </a:defRPr>
            </a:lvl3pPr>
            <a:lvl4pPr marL="539750" lvl="3" indent="-177800">
              <a:lnSpc>
                <a:spcPct val="100000"/>
              </a:lnSpc>
              <a:spcBef>
                <a:spcPts val="0"/>
              </a:spcBef>
              <a:spcAft>
                <a:spcPts val="600"/>
              </a:spcAft>
              <a:buClr>
                <a:schemeClr val="accent2">
                  <a:lumMod val="40000"/>
                  <a:lumOff val="60000"/>
                </a:schemeClr>
              </a:buClr>
              <a:buFont typeface="Ubuntu" panose="020B0504030602030204" pitchFamily="34" charset="0"/>
              <a:buChar char="–"/>
              <a:defRPr sz="1400" baseline="0">
                <a:solidFill>
                  <a:schemeClr val="bg1"/>
                </a:solidFill>
              </a:defRPr>
            </a:lvl4pPr>
            <a:lvl5pPr marL="717550" lvl="4" indent="-177800">
              <a:lnSpc>
                <a:spcPct val="100000"/>
              </a:lnSpc>
              <a:spcBef>
                <a:spcPts val="0"/>
              </a:spcBef>
              <a:spcAft>
                <a:spcPts val="600"/>
              </a:spcAft>
              <a:buClr>
                <a:schemeClr val="accent2">
                  <a:lumMod val="20000"/>
                  <a:lumOff val="80000"/>
                </a:schemeClr>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200" b="1" dirty="0">
                <a:solidFill>
                  <a:schemeClr val="bg1"/>
                </a:solidFill>
              </a:rPr>
              <a:t>Point de vue business</a:t>
            </a:r>
          </a:p>
          <a:p>
            <a:pPr algn="just"/>
            <a:r>
              <a:rPr lang="fr-FR" sz="1200" dirty="0">
                <a:solidFill>
                  <a:schemeClr val="bg1"/>
                </a:solidFill>
              </a:rPr>
              <a:t>Support aux études de lignes de transport en commun en impliquant les différents acteurs publics (collectivités, entreprises de transports en commun…), privés (transports d’entreprise), ou la priorisation de la création d’infrastructure vélos / les zones prioritaires / l’attribution de plans d’aide à l’achat de vélos…</a:t>
            </a:r>
          </a:p>
          <a:p>
            <a:pPr algn="just"/>
            <a:endParaRPr lang="fr-FR" sz="1200" dirty="0">
              <a:solidFill>
                <a:schemeClr val="bg1"/>
              </a:solidFill>
            </a:endParaRPr>
          </a:p>
          <a:p>
            <a:r>
              <a:rPr lang="fr-FR" sz="1200" b="1" dirty="0">
                <a:solidFill>
                  <a:schemeClr val="bg1"/>
                </a:solidFill>
              </a:rPr>
              <a:t>Point de vue pédagogique</a:t>
            </a:r>
          </a:p>
          <a:p>
            <a:pPr marL="228600" indent="-228600" algn="just">
              <a:buAutoNum type="arabicPeriod"/>
            </a:pPr>
            <a:r>
              <a:rPr lang="fr-FR" sz="1200" dirty="0">
                <a:solidFill>
                  <a:schemeClr val="bg1"/>
                </a:solidFill>
              </a:rPr>
              <a:t>Technique de pointe : Computer Vision et </a:t>
            </a:r>
            <a:r>
              <a:rPr lang="fr-FR" sz="1200" dirty="0" err="1">
                <a:solidFill>
                  <a:schemeClr val="bg1"/>
                </a:solidFill>
              </a:rPr>
              <a:t>Feature</a:t>
            </a:r>
            <a:r>
              <a:rPr lang="fr-FR" sz="1200" dirty="0">
                <a:solidFill>
                  <a:schemeClr val="bg1"/>
                </a:solidFill>
              </a:rPr>
              <a:t> Engineering</a:t>
            </a:r>
          </a:p>
          <a:p>
            <a:pPr marL="228600" indent="-228600" algn="just">
              <a:buAutoNum type="arabicPeriod"/>
            </a:pPr>
            <a:r>
              <a:rPr lang="fr-FR" sz="1200" dirty="0">
                <a:solidFill>
                  <a:schemeClr val="bg1"/>
                </a:solidFill>
              </a:rPr>
              <a:t>Bonne pratique : code au format PEP8, réduction de l’empreinte carbone d’un modèle IA</a:t>
            </a:r>
          </a:p>
          <a:p>
            <a:pPr marL="228600" indent="-228600" algn="just">
              <a:buAutoNum type="arabicPeriod"/>
            </a:pPr>
            <a:r>
              <a:rPr lang="fr-FR" sz="1200" dirty="0">
                <a:solidFill>
                  <a:schemeClr val="bg1"/>
                </a:solidFill>
              </a:rPr>
              <a:t>Gestion de projet IA : développer du code en communauté</a:t>
            </a:r>
          </a:p>
          <a:p>
            <a:pPr marL="228600" indent="-228600" algn="just">
              <a:buAutoNum type="arabicPeriod"/>
            </a:pPr>
            <a:r>
              <a:rPr lang="fr-FR" sz="1200" dirty="0">
                <a:solidFill>
                  <a:schemeClr val="bg1"/>
                </a:solidFill>
              </a:rPr>
              <a:t>Business : la technique au service du business, art du pitch au travers des idées de déploiement de l’algorithme</a:t>
            </a:r>
            <a:endParaRPr lang="fr-FR" sz="1200" b="1" dirty="0">
              <a:solidFill>
                <a:schemeClr val="bg1"/>
              </a:solidFill>
            </a:endParaRPr>
          </a:p>
          <a:p>
            <a:endParaRPr lang="fr-FR" sz="1200" dirty="0">
              <a:solidFill>
                <a:schemeClr val="bg1"/>
              </a:solidFill>
            </a:endParaRPr>
          </a:p>
        </p:txBody>
      </p:sp>
      <p:sp>
        <p:nvSpPr>
          <p:cNvPr id="2" name="ZoneTexte 10">
            <a:extLst>
              <a:ext uri="{FF2B5EF4-FFF2-40B4-BE49-F238E27FC236}">
                <a16:creationId xmlns:a16="http://schemas.microsoft.com/office/drawing/2014/main" id="{37F4B028-ABB2-BAE8-E686-6DD3525B000E}"/>
              </a:ext>
            </a:extLst>
          </p:cNvPr>
          <p:cNvSpPr txBox="1"/>
          <p:nvPr/>
        </p:nvSpPr>
        <p:spPr>
          <a:xfrm>
            <a:off x="406400" y="2132856"/>
            <a:ext cx="3671999" cy="1015663"/>
          </a:xfrm>
          <a:prstGeom prst="rect">
            <a:avLst/>
          </a:prstGeom>
          <a:noFill/>
        </p:spPr>
        <p:txBody>
          <a:bodyPr wrap="square" rtlCol="0">
            <a:spAutoFit/>
          </a:bodyPr>
          <a:lstStyle/>
          <a:p>
            <a:r>
              <a:rPr lang="fr-FR" sz="1200" b="1" dirty="0">
                <a:solidFill>
                  <a:schemeClr val="bg1"/>
                </a:solidFill>
              </a:rPr>
              <a:t>Etude INSEE :</a:t>
            </a:r>
          </a:p>
          <a:p>
            <a:endParaRPr lang="fr-FR" sz="1200" dirty="0">
              <a:solidFill>
                <a:schemeClr val="bg1"/>
              </a:solidFill>
            </a:endParaRPr>
          </a:p>
          <a:p>
            <a:endParaRPr lang="fr-FR" sz="1200" dirty="0">
              <a:solidFill>
                <a:schemeClr val="bg1"/>
              </a:solidFill>
            </a:endParaRPr>
          </a:p>
          <a:p>
            <a:pPr algn="ctr"/>
            <a:r>
              <a:rPr lang="fr-FR" sz="1200" i="1" dirty="0">
                <a:solidFill>
                  <a:schemeClr val="bg1"/>
                </a:solidFill>
              </a:rPr>
              <a:t> La voiture reste </a:t>
            </a:r>
            <a:r>
              <a:rPr lang="fr-FR" sz="1200" b="1" i="1" dirty="0">
                <a:solidFill>
                  <a:schemeClr val="accent2"/>
                </a:solidFill>
              </a:rPr>
              <a:t>majoritaire</a:t>
            </a:r>
            <a:r>
              <a:rPr lang="fr-FR" sz="1200" i="1" dirty="0">
                <a:solidFill>
                  <a:schemeClr val="bg1"/>
                </a:solidFill>
              </a:rPr>
              <a:t> pour les déplacements domicile-travail, même pour de </a:t>
            </a:r>
            <a:r>
              <a:rPr lang="fr-FR" sz="1200" b="1" i="1" dirty="0">
                <a:solidFill>
                  <a:schemeClr val="accent2"/>
                </a:solidFill>
              </a:rPr>
              <a:t>courtes distances</a:t>
            </a:r>
            <a:r>
              <a:rPr lang="fr-FR" sz="1200" i="1" dirty="0">
                <a:solidFill>
                  <a:schemeClr val="bg1"/>
                </a:solidFill>
              </a:rPr>
              <a:t>. </a:t>
            </a:r>
          </a:p>
        </p:txBody>
      </p:sp>
      <p:grpSp>
        <p:nvGrpSpPr>
          <p:cNvPr id="3" name="Groupe 32">
            <a:extLst>
              <a:ext uri="{FF2B5EF4-FFF2-40B4-BE49-F238E27FC236}">
                <a16:creationId xmlns:a16="http://schemas.microsoft.com/office/drawing/2014/main" id="{D1A33833-EC83-634C-EF6D-9A26F2A06369}"/>
              </a:ext>
            </a:extLst>
          </p:cNvPr>
          <p:cNvGrpSpPr/>
          <p:nvPr/>
        </p:nvGrpSpPr>
        <p:grpSpPr>
          <a:xfrm>
            <a:off x="406400" y="3527549"/>
            <a:ext cx="3672000" cy="2565747"/>
            <a:chOff x="140416" y="2634569"/>
            <a:chExt cx="3927934" cy="2874250"/>
          </a:xfrm>
        </p:grpSpPr>
        <p:pic>
          <p:nvPicPr>
            <p:cNvPr id="4" name="Image 12">
              <a:extLst>
                <a:ext uri="{FF2B5EF4-FFF2-40B4-BE49-F238E27FC236}">
                  <a16:creationId xmlns:a16="http://schemas.microsoft.com/office/drawing/2014/main" id="{5E963C3B-A17F-9097-39D5-450D336FA6C4}"/>
                </a:ext>
              </a:extLst>
            </p:cNvPr>
            <p:cNvPicPr>
              <a:picLocks noChangeAspect="1"/>
            </p:cNvPicPr>
            <p:nvPr/>
          </p:nvPicPr>
          <p:blipFill>
            <a:blip r:embed="rId3"/>
            <a:stretch>
              <a:fillRect/>
            </a:stretch>
          </p:blipFill>
          <p:spPr>
            <a:xfrm>
              <a:off x="140416" y="2634569"/>
              <a:ext cx="3927934" cy="2874250"/>
            </a:xfrm>
            <a:prstGeom prst="rect">
              <a:avLst/>
            </a:prstGeom>
          </p:spPr>
        </p:pic>
        <p:pic>
          <p:nvPicPr>
            <p:cNvPr id="6" name="Image 14">
              <a:extLst>
                <a:ext uri="{FF2B5EF4-FFF2-40B4-BE49-F238E27FC236}">
                  <a16:creationId xmlns:a16="http://schemas.microsoft.com/office/drawing/2014/main" id="{41E15CB8-2F40-2859-3F94-4454B1D83E73}"/>
                </a:ext>
              </a:extLst>
            </p:cNvPr>
            <p:cNvPicPr>
              <a:picLocks noChangeAspect="1"/>
            </p:cNvPicPr>
            <p:nvPr/>
          </p:nvPicPr>
          <p:blipFill>
            <a:blip r:embed="rId4"/>
            <a:stretch>
              <a:fillRect/>
            </a:stretch>
          </p:blipFill>
          <p:spPr>
            <a:xfrm>
              <a:off x="1736335" y="5347120"/>
              <a:ext cx="728714" cy="88151"/>
            </a:xfrm>
            <a:prstGeom prst="rect">
              <a:avLst/>
            </a:prstGeom>
          </p:spPr>
        </p:pic>
      </p:grpSp>
      <p:sp>
        <p:nvSpPr>
          <p:cNvPr id="7" name="ZoneTexte 16">
            <a:extLst>
              <a:ext uri="{FF2B5EF4-FFF2-40B4-BE49-F238E27FC236}">
                <a16:creationId xmlns:a16="http://schemas.microsoft.com/office/drawing/2014/main" id="{472D4B4C-DE65-3633-6BD8-C7CEDD1DD4E5}"/>
              </a:ext>
            </a:extLst>
          </p:cNvPr>
          <p:cNvSpPr txBox="1"/>
          <p:nvPr/>
        </p:nvSpPr>
        <p:spPr>
          <a:xfrm>
            <a:off x="801478" y="6084004"/>
            <a:ext cx="2874941" cy="369332"/>
          </a:xfrm>
          <a:prstGeom prst="rect">
            <a:avLst/>
          </a:prstGeom>
          <a:noFill/>
        </p:spPr>
        <p:txBody>
          <a:bodyPr wrap="square" rtlCol="0">
            <a:spAutoFit/>
          </a:bodyPr>
          <a:lstStyle/>
          <a:p>
            <a:pPr algn="ctr"/>
            <a:r>
              <a:rPr lang="fr-FR" sz="900" i="1" dirty="0">
                <a:solidFill>
                  <a:schemeClr val="bg1"/>
                </a:solidFill>
              </a:rPr>
              <a:t>Figure - Mode de déplacement principal pour se rendre au travail selon la distance à parcourir</a:t>
            </a:r>
          </a:p>
        </p:txBody>
      </p:sp>
      <p:sp>
        <p:nvSpPr>
          <p:cNvPr id="8" name="Shape 286">
            <a:extLst>
              <a:ext uri="{FF2B5EF4-FFF2-40B4-BE49-F238E27FC236}">
                <a16:creationId xmlns:a16="http://schemas.microsoft.com/office/drawing/2014/main" id="{5EF1E16B-94BC-4342-39CD-9D5146E80B97}"/>
              </a:ext>
            </a:extLst>
          </p:cNvPr>
          <p:cNvSpPr/>
          <p:nvPr/>
        </p:nvSpPr>
        <p:spPr>
          <a:xfrm>
            <a:off x="335360" y="2270404"/>
            <a:ext cx="1260742" cy="92480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457200">
              <a:lnSpc>
                <a:spcPct val="120000"/>
              </a:lnSpc>
              <a:defRPr sz="11000" i="1">
                <a:solidFill>
                  <a:srgbClr val="CFA00E"/>
                </a:solidFill>
                <a:latin typeface="Dala Floda Medium"/>
                <a:ea typeface="Dala Floda Medium"/>
                <a:cs typeface="Dala Floda Medium"/>
                <a:sym typeface="Dala Floda Medium"/>
              </a:defRPr>
            </a:lvl1pPr>
          </a:lstStyle>
          <a:p>
            <a:r>
              <a:rPr sz="5000" dirty="0">
                <a:solidFill>
                  <a:schemeClr val="accent2"/>
                </a:solidFill>
                <a:latin typeface="+mn-lt"/>
              </a:rPr>
              <a:t>‘‘</a:t>
            </a:r>
          </a:p>
        </p:txBody>
      </p:sp>
      <p:sp>
        <p:nvSpPr>
          <p:cNvPr id="9" name="Shape 287">
            <a:extLst>
              <a:ext uri="{FF2B5EF4-FFF2-40B4-BE49-F238E27FC236}">
                <a16:creationId xmlns:a16="http://schemas.microsoft.com/office/drawing/2014/main" id="{2EBAD387-EB33-4B24-F5F5-11DEEBFFC724}"/>
              </a:ext>
            </a:extLst>
          </p:cNvPr>
          <p:cNvSpPr/>
          <p:nvPr/>
        </p:nvSpPr>
        <p:spPr>
          <a:xfrm>
            <a:off x="3564970" y="2926581"/>
            <a:ext cx="403957" cy="92480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457200">
              <a:lnSpc>
                <a:spcPct val="120000"/>
              </a:lnSpc>
              <a:defRPr sz="11000" i="1">
                <a:solidFill>
                  <a:srgbClr val="CFA00E"/>
                </a:solidFill>
                <a:latin typeface="Dala Floda Medium"/>
                <a:ea typeface="Dala Floda Medium"/>
                <a:cs typeface="Dala Floda Medium"/>
                <a:sym typeface="Dala Floda Medium"/>
              </a:defRPr>
            </a:lvl1pPr>
          </a:lstStyle>
          <a:p>
            <a:r>
              <a:rPr sz="5000" dirty="0">
                <a:solidFill>
                  <a:schemeClr val="accent2"/>
                </a:solidFill>
                <a:latin typeface="+mn-lt"/>
              </a:rPr>
              <a:t>’’</a:t>
            </a:r>
            <a:endParaRPr sz="5000" baseline="30000" dirty="0">
              <a:solidFill>
                <a:schemeClr val="accent2"/>
              </a:solidFill>
              <a:latin typeface="+mn-lt"/>
            </a:endParaRPr>
          </a:p>
        </p:txBody>
      </p:sp>
      <p:pic>
        <p:nvPicPr>
          <p:cNvPr id="10" name="Graphique 41" descr="Conduite interdite avec un remplissage uni">
            <a:extLst>
              <a:ext uri="{FF2B5EF4-FFF2-40B4-BE49-F238E27FC236}">
                <a16:creationId xmlns:a16="http://schemas.microsoft.com/office/drawing/2014/main" id="{D743B734-A556-BB5E-6FF6-12FAE4BA49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8948" y="1418420"/>
            <a:ext cx="540000" cy="540000"/>
          </a:xfrm>
          <a:prstGeom prst="rect">
            <a:avLst/>
          </a:prstGeom>
        </p:spPr>
      </p:pic>
      <p:pic>
        <p:nvPicPr>
          <p:cNvPr id="11" name="Graphique 45" descr="Tête avec engrenages avec un remplissage uni">
            <a:extLst>
              <a:ext uri="{FF2B5EF4-FFF2-40B4-BE49-F238E27FC236}">
                <a16:creationId xmlns:a16="http://schemas.microsoft.com/office/drawing/2014/main" id="{0EA787AF-2859-53E6-9B27-D947D9642C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25406" y="1416993"/>
            <a:ext cx="540000" cy="540000"/>
          </a:xfrm>
          <a:prstGeom prst="rect">
            <a:avLst/>
          </a:prstGeom>
        </p:spPr>
      </p:pic>
      <p:pic>
        <p:nvPicPr>
          <p:cNvPr id="12" name="Graphique 39" descr="Drapeau de course avec un remplissage uni">
            <a:extLst>
              <a:ext uri="{FF2B5EF4-FFF2-40B4-BE49-F238E27FC236}">
                <a16:creationId xmlns:a16="http://schemas.microsoft.com/office/drawing/2014/main" id="{B0CF8718-9FB9-AECB-AD6D-9FEB5AC1BA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83052" y="1416993"/>
            <a:ext cx="540000" cy="540000"/>
          </a:xfrm>
          <a:prstGeom prst="rect">
            <a:avLst/>
          </a:prstGeom>
        </p:spPr>
      </p:pic>
    </p:spTree>
    <p:extLst>
      <p:ext uri="{BB962C8B-B14F-4D97-AF65-F5344CB8AC3E}">
        <p14:creationId xmlns:p14="http://schemas.microsoft.com/office/powerpoint/2010/main" val="2900175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0CAF05B4-FD83-2970-C935-7EC76252A7EF}"/>
              </a:ext>
            </a:extLst>
          </p:cNvPr>
          <p:cNvSpPr txBox="1">
            <a:spLocks/>
          </p:cNvSpPr>
          <p:nvPr/>
        </p:nvSpPr>
        <p:spPr>
          <a:xfrm>
            <a:off x="6399567" y="1461864"/>
            <a:ext cx="2549313" cy="670992"/>
          </a:xfrm>
          <a:prstGeom prst="rect">
            <a:avLst/>
          </a:prstGeom>
          <a:solidFill>
            <a:schemeClr val="accent2"/>
          </a:solidFill>
        </p:spPr>
        <p:txBody>
          <a:bodyPr lIns="90000" tIns="46800" rIns="90000" bIns="46800" anchor="ctr" anchorCtr="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800" b="1" kern="1200" baseline="0">
                <a:solidFill>
                  <a:srgbClr val="12ABDB"/>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2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177800" algn="l" defTabSz="914400" rtl="0" eaLnBrk="1" fontAlgn="auto" latinLnBrk="0" hangingPunct="1">
              <a:lnSpc>
                <a:spcPct val="100000"/>
              </a:lnSpc>
              <a:spcBef>
                <a:spcPts val="0"/>
              </a:spcBef>
              <a:spcAft>
                <a:spcPts val="0"/>
              </a:spcAft>
              <a:buClr>
                <a:srgbClr val="969696"/>
              </a:buClr>
              <a:buSzTx/>
              <a:buFontTx/>
              <a:buNone/>
              <a:tabLst/>
              <a:defRPr/>
            </a:pPr>
            <a:r>
              <a:rPr lang="en-US" sz="1600" b="1" dirty="0">
                <a:solidFill>
                  <a:srgbClr val="FFFFFF"/>
                </a:solidFill>
              </a:rPr>
              <a:t>TRANSFORMATION</a:t>
            </a:r>
          </a:p>
        </p:txBody>
      </p:sp>
      <p:sp>
        <p:nvSpPr>
          <p:cNvPr id="9" name="Text Placeholder 7">
            <a:extLst>
              <a:ext uri="{FF2B5EF4-FFF2-40B4-BE49-F238E27FC236}">
                <a16:creationId xmlns:a16="http://schemas.microsoft.com/office/drawing/2014/main" id="{DD005E26-FEF4-E7CC-B7C9-A04022FB8CE0}"/>
              </a:ext>
            </a:extLst>
          </p:cNvPr>
          <p:cNvSpPr txBox="1">
            <a:spLocks/>
          </p:cNvSpPr>
          <p:nvPr/>
        </p:nvSpPr>
        <p:spPr>
          <a:xfrm>
            <a:off x="3659307" y="1476084"/>
            <a:ext cx="2549313" cy="670992"/>
          </a:xfrm>
          <a:prstGeom prst="rect">
            <a:avLst/>
          </a:prstGeom>
          <a:solidFill>
            <a:schemeClr val="accent2"/>
          </a:solidFill>
        </p:spPr>
        <p:txBody>
          <a:bodyPr lIns="90000" tIns="46800" rIns="90000" bIns="46800" anchor="ctr" anchorCtr="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800" b="1" kern="1200" baseline="0">
                <a:solidFill>
                  <a:srgbClr val="12ABDB"/>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2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177800" algn="l" defTabSz="914400" rtl="0" eaLnBrk="1" fontAlgn="auto" latinLnBrk="0" hangingPunct="1">
              <a:lnSpc>
                <a:spcPct val="100000"/>
              </a:lnSpc>
              <a:spcBef>
                <a:spcPts val="0"/>
              </a:spcBef>
              <a:spcAft>
                <a:spcPts val="0"/>
              </a:spcAft>
              <a:buClr>
                <a:srgbClr val="969696"/>
              </a:buClr>
              <a:buSzTx/>
              <a:buFontTx/>
              <a:buNone/>
              <a:tabLst/>
              <a:defRPr/>
            </a:pPr>
            <a:r>
              <a:rPr lang="en-US" sz="1600" b="1" dirty="0">
                <a:solidFill>
                  <a:srgbClr val="FFFFFF"/>
                </a:solidFill>
              </a:rPr>
              <a:t>ECHANTILLONAGE</a:t>
            </a:r>
          </a:p>
        </p:txBody>
      </p:sp>
      <p:grpSp>
        <p:nvGrpSpPr>
          <p:cNvPr id="3" name="Group 2">
            <a:extLst>
              <a:ext uri="{FF2B5EF4-FFF2-40B4-BE49-F238E27FC236}">
                <a16:creationId xmlns:a16="http://schemas.microsoft.com/office/drawing/2014/main" id="{AAC73F29-7F0D-44B6-B8C5-77AC3C7E667D}"/>
              </a:ext>
            </a:extLst>
          </p:cNvPr>
          <p:cNvGrpSpPr/>
          <p:nvPr/>
        </p:nvGrpSpPr>
        <p:grpSpPr>
          <a:xfrm>
            <a:off x="624360" y="2046681"/>
            <a:ext cx="9021723" cy="3542559"/>
            <a:chOff x="1012363" y="2046681"/>
            <a:chExt cx="9021723" cy="3542559"/>
          </a:xfrm>
        </p:grpSpPr>
        <p:sp>
          <p:nvSpPr>
            <p:cNvPr id="63" name="Parallelogramm 22">
              <a:extLst>
                <a:ext uri="{FF2B5EF4-FFF2-40B4-BE49-F238E27FC236}">
                  <a16:creationId xmlns:a16="http://schemas.microsoft.com/office/drawing/2014/main" id="{040AF5E7-513D-4D91-A516-E6EE7F8AA817}"/>
                </a:ext>
              </a:extLst>
            </p:cNvPr>
            <p:cNvSpPr/>
            <p:nvPr/>
          </p:nvSpPr>
          <p:spPr bwMode="gray">
            <a:xfrm>
              <a:off x="1012363" y="4509240"/>
              <a:ext cx="3240360" cy="1080000"/>
            </a:xfrm>
            <a:prstGeom prst="parallelogram">
              <a:avLst>
                <a:gd name="adj" fmla="val 36901"/>
              </a:avLst>
            </a:prstGeom>
            <a:solidFill>
              <a:schemeClr val="accent2"/>
            </a:solidFill>
            <a:ln w="12700">
              <a:noFill/>
              <a:miter lim="800000"/>
              <a:headEnd/>
              <a:tailEnd/>
            </a:ln>
            <a:effectLst/>
          </p:spPr>
          <p:txBody>
            <a:bodyPr lIns="36000" tIns="46800" rIns="90000" bIns="46800" anchor="ctr" anchorCtr="0"/>
            <a:lstStyle/>
            <a:p>
              <a:pPr>
                <a:defRPr/>
              </a:pPr>
              <a:r>
                <a:rPr kumimoji="0" lang="en-US" sz="1200" b="1" i="0" u="none" strike="noStrike" kern="1200" cap="none" spc="0" normalizeH="0" noProof="0" dirty="0">
                  <a:ln>
                    <a:noFill/>
                  </a:ln>
                  <a:solidFill>
                    <a:srgbClr val="FFFFFF"/>
                  </a:solidFill>
                  <a:effectLst/>
                  <a:uLnTx/>
                  <a:uFillTx/>
                  <a:ea typeface="+mn-ea"/>
                  <a:cs typeface="+mn-cs"/>
                </a:rPr>
                <a:t>Open Data Soft</a:t>
              </a:r>
            </a:p>
            <a:p>
              <a:pPr>
                <a:defRPr/>
              </a:pPr>
              <a:r>
                <a:rPr kumimoji="0" lang="en-US" sz="1100" b="1" i="0" u="none" strike="noStrike" kern="1200" cap="none" spc="0" normalizeH="0" noProof="0" dirty="0" err="1">
                  <a:ln>
                    <a:noFill/>
                  </a:ln>
                  <a:solidFill>
                    <a:srgbClr val="FFFFFF"/>
                  </a:solidFill>
                  <a:effectLst/>
                  <a:uLnTx/>
                  <a:uFillTx/>
                  <a:ea typeface="+mn-ea"/>
                  <a:cs typeface="+mn-cs"/>
                </a:rPr>
                <a:t>Emisson</a:t>
              </a:r>
              <a:r>
                <a:rPr kumimoji="0" lang="en-US" sz="1100" b="1" i="0" u="none" strike="noStrike" kern="1200" cap="none" spc="0" normalizeH="0" noProof="0" dirty="0">
                  <a:ln>
                    <a:noFill/>
                  </a:ln>
                  <a:solidFill>
                    <a:srgbClr val="FFFFFF"/>
                  </a:solidFill>
                  <a:effectLst/>
                  <a:uLnTx/>
                  <a:uFillTx/>
                  <a:ea typeface="+mn-ea"/>
                  <a:cs typeface="+mn-cs"/>
                </a:rPr>
                <a:t> de CO2 par </a:t>
              </a:r>
              <a:r>
                <a:rPr kumimoji="0" lang="en-US" sz="1100" i="0" u="none" strike="noStrike" kern="1200" cap="none" spc="0" normalizeH="0" noProof="0" dirty="0" err="1">
                  <a:ln>
                    <a:noFill/>
                  </a:ln>
                  <a:solidFill>
                    <a:srgbClr val="FFFFFF"/>
                  </a:solidFill>
                  <a:effectLst/>
                  <a:uLnTx/>
                  <a:uFillTx/>
                  <a:ea typeface="+mn-ea"/>
                  <a:cs typeface="+mn-cs"/>
                </a:rPr>
                <a:t>véhicule</a:t>
              </a:r>
              <a:endParaRPr kumimoji="0" lang="en-US" sz="1100" i="0" u="none" strike="noStrike" kern="1200" cap="none" spc="0" normalizeH="0" noProof="0" dirty="0">
                <a:ln>
                  <a:noFill/>
                </a:ln>
                <a:solidFill>
                  <a:srgbClr val="FFFFFF"/>
                </a:solidFill>
                <a:effectLst/>
                <a:uLnTx/>
                <a:uFillTx/>
                <a:ea typeface="+mn-ea"/>
                <a:cs typeface="+mn-cs"/>
              </a:endParaRPr>
            </a:p>
            <a:p>
              <a:pPr>
                <a:defRPr/>
              </a:pPr>
              <a:r>
                <a:rPr kumimoji="0" lang="en-US" sz="1000" i="1" u="none" strike="noStrike" kern="1200" cap="none" spc="0" normalizeH="0" noProof="0" dirty="0">
                  <a:ln>
                    <a:noFill/>
                  </a:ln>
                  <a:solidFill>
                    <a:srgbClr val="FFFFFF"/>
                  </a:solidFill>
                  <a:effectLst/>
                  <a:uLnTx/>
                  <a:uFillTx/>
                  <a:ea typeface="+mn-ea"/>
                  <a:cs typeface="+mn-cs"/>
                </a:rPr>
                <a:t>https://</a:t>
              </a:r>
              <a:r>
                <a:rPr kumimoji="0" lang="en-US" sz="1000" i="1" u="none" strike="noStrike" kern="1200" cap="none" spc="0" normalizeH="0" noProof="0" dirty="0" err="1">
                  <a:ln>
                    <a:noFill/>
                  </a:ln>
                  <a:solidFill>
                    <a:srgbClr val="FFFFFF"/>
                  </a:solidFill>
                  <a:effectLst/>
                  <a:uLnTx/>
                  <a:uFillTx/>
                  <a:ea typeface="+mn-ea"/>
                  <a:cs typeface="+mn-cs"/>
                </a:rPr>
                <a:t>public.opendatasoft.com</a:t>
              </a:r>
              <a:r>
                <a:rPr kumimoji="0" lang="en-US" sz="1000" i="1" u="none" strike="noStrike" kern="1200" cap="none" spc="0" normalizeH="0" noProof="0" dirty="0">
                  <a:ln>
                    <a:noFill/>
                  </a:ln>
                  <a:solidFill>
                    <a:srgbClr val="FFFFFF"/>
                  </a:solidFill>
                  <a:effectLst/>
                  <a:uLnTx/>
                  <a:uFillTx/>
                  <a:ea typeface="+mn-ea"/>
                  <a:cs typeface="+mn-cs"/>
                </a:rPr>
                <a:t>/explore/dataset/</a:t>
              </a:r>
              <a:r>
                <a:rPr kumimoji="0" lang="en-US" sz="1000" i="1" u="none" strike="noStrike" kern="1200" cap="none" spc="0" normalizeH="0" noProof="0" dirty="0" err="1">
                  <a:ln>
                    <a:noFill/>
                  </a:ln>
                  <a:solidFill>
                    <a:srgbClr val="FFFFFF"/>
                  </a:solidFill>
                  <a:effectLst/>
                  <a:uLnTx/>
                  <a:uFillTx/>
                  <a:ea typeface="+mn-ea"/>
                  <a:cs typeface="+mn-cs"/>
                </a:rPr>
                <a:t>vehicules-commercialises</a:t>
              </a:r>
              <a:endParaRPr kumimoji="0" lang="en-US" sz="1000" i="1" u="none" strike="noStrike" kern="1200" cap="none" spc="0" normalizeH="0" noProof="0" dirty="0">
                <a:ln>
                  <a:noFill/>
                </a:ln>
                <a:solidFill>
                  <a:srgbClr val="FFFFFF"/>
                </a:solidFill>
                <a:effectLst/>
                <a:uLnTx/>
                <a:uFillTx/>
                <a:ea typeface="+mn-ea"/>
                <a:cs typeface="+mn-cs"/>
              </a:endParaRPr>
            </a:p>
            <a:p>
              <a:pPr>
                <a:defRPr/>
              </a:pPr>
              <a:endParaRPr kumimoji="0" lang="en-US" sz="1200" b="1" i="0" u="none" strike="noStrike" kern="1200" cap="none" spc="0" normalizeH="0" noProof="0" dirty="0">
                <a:ln>
                  <a:noFill/>
                </a:ln>
                <a:solidFill>
                  <a:srgbClr val="FFFFFF"/>
                </a:solidFill>
                <a:effectLst/>
                <a:uLnTx/>
                <a:uFillTx/>
                <a:ea typeface="+mn-ea"/>
                <a:cs typeface="+mn-cs"/>
              </a:endParaRPr>
            </a:p>
          </p:txBody>
        </p:sp>
        <p:sp>
          <p:nvSpPr>
            <p:cNvPr id="58" name="Parallelogramm 21">
              <a:extLst>
                <a:ext uri="{FF2B5EF4-FFF2-40B4-BE49-F238E27FC236}">
                  <a16:creationId xmlns:a16="http://schemas.microsoft.com/office/drawing/2014/main" id="{73D5B716-AC4B-47D0-B696-9D540F296DD1}"/>
                </a:ext>
              </a:extLst>
            </p:cNvPr>
            <p:cNvSpPr/>
            <p:nvPr/>
          </p:nvSpPr>
          <p:spPr bwMode="gray">
            <a:xfrm flipH="1">
              <a:off x="1013649" y="2132855"/>
              <a:ext cx="3236273" cy="1080000"/>
            </a:xfrm>
            <a:prstGeom prst="parallelogram">
              <a:avLst>
                <a:gd name="adj" fmla="val 36381"/>
              </a:avLst>
            </a:prstGeom>
            <a:solidFill>
              <a:schemeClr val="accent2"/>
            </a:solidFill>
            <a:ln w="12700">
              <a:noFill/>
              <a:miter lim="800000"/>
              <a:headEnd/>
              <a:tailEnd/>
            </a:ln>
            <a:effectLst/>
          </p:spPr>
          <p:txBody>
            <a:bodyPr lIns="36000" tIns="46800" rIns="90000" bIns="46800" anchor="ctr" anchorCtr="0"/>
            <a:lstStyle/>
            <a:p>
              <a:r>
                <a:rPr lang="fr-FR" sz="1200" b="1" dirty="0">
                  <a:ln w="0"/>
                  <a:solidFill>
                    <a:schemeClr val="bg1"/>
                  </a:solidFill>
                  <a:effectLst>
                    <a:outerShdw blurRad="38100" dist="19050" dir="2700000" algn="tl" rotWithShape="0">
                      <a:schemeClr val="dk1">
                        <a:alpha val="40000"/>
                      </a:schemeClr>
                    </a:outerShdw>
                  </a:effectLst>
                </a:rPr>
                <a:t>Stanford </a:t>
              </a:r>
              <a:r>
                <a:rPr lang="fr-FR" sz="1200" b="1" dirty="0" err="1">
                  <a:ln w="0"/>
                  <a:solidFill>
                    <a:schemeClr val="bg1"/>
                  </a:solidFill>
                  <a:effectLst>
                    <a:outerShdw blurRad="38100" dist="19050" dir="2700000" algn="tl" rotWithShape="0">
                      <a:schemeClr val="dk1">
                        <a:alpha val="40000"/>
                      </a:schemeClr>
                    </a:outerShdw>
                  </a:effectLst>
                </a:rPr>
                <a:t>Dataset</a:t>
              </a:r>
              <a:endParaRPr lang="fr-FR" sz="1200" b="1" dirty="0">
                <a:ln w="0"/>
                <a:solidFill>
                  <a:schemeClr val="bg1"/>
                </a:solidFill>
                <a:effectLst>
                  <a:outerShdw blurRad="38100" dist="19050" dir="2700000" algn="tl" rotWithShape="0">
                    <a:schemeClr val="dk1">
                      <a:alpha val="40000"/>
                    </a:schemeClr>
                  </a:outerShdw>
                </a:effectLst>
              </a:endParaRPr>
            </a:p>
            <a:p>
              <a:r>
                <a:rPr lang="fr-FR" sz="1100" dirty="0">
                  <a:solidFill>
                    <a:schemeClr val="bg1"/>
                  </a:solidFill>
                </a:rPr>
                <a:t>+16m voitures de  196 modèles</a:t>
              </a:r>
              <a:endParaRPr lang="fr-FR" sz="1100" dirty="0">
                <a:ln w="0"/>
                <a:solidFill>
                  <a:schemeClr val="bg1"/>
                </a:solidFill>
                <a:effectLst>
                  <a:outerShdw blurRad="38100" dist="19050" dir="2700000" algn="tl" rotWithShape="0">
                    <a:schemeClr val="dk1">
                      <a:alpha val="40000"/>
                    </a:schemeClr>
                  </a:outerShdw>
                </a:effectLst>
              </a:endParaRPr>
            </a:p>
            <a:p>
              <a:r>
                <a:rPr lang="fr-FR" sz="900" i="1" dirty="0">
                  <a:ln w="0"/>
                  <a:solidFill>
                    <a:schemeClr val="bg1"/>
                  </a:solidFill>
                  <a:effectLst>
                    <a:outerShdw blurRad="38100" dist="19050" dir="2700000" algn="tl" rotWithShape="0">
                      <a:schemeClr val="dk1">
                        <a:alpha val="40000"/>
                      </a:schemeClr>
                    </a:outerShdw>
                  </a:effectLst>
                  <a:hlinkClick r:id="rId3">
                    <a:extLst>
                      <a:ext uri="{A12FA001-AC4F-418D-AE19-62706E023703}">
                        <ahyp:hlinkClr xmlns:ahyp="http://schemas.microsoft.com/office/drawing/2018/hyperlinkcolor" val="tx"/>
                      </a:ext>
                    </a:extLst>
                  </a:hlinkClick>
                </a:rPr>
                <a:t>http://ai.stanford.edu/~jkrause/cars/car_dataset.html </a:t>
              </a:r>
              <a:r>
                <a:rPr lang="fr-FR" sz="900" i="1" dirty="0">
                  <a:ln w="0"/>
                  <a:solidFill>
                    <a:schemeClr val="bg1"/>
                  </a:solidFill>
                  <a:effectLst>
                    <a:outerShdw blurRad="38100" dist="19050" dir="2700000" algn="tl" rotWithShape="0">
                      <a:schemeClr val="dk1">
                        <a:alpha val="40000"/>
                      </a:schemeClr>
                    </a:outerShdw>
                  </a:effectLst>
                </a:rPr>
                <a:t> </a:t>
              </a:r>
            </a:p>
          </p:txBody>
        </p:sp>
        <p:sp>
          <p:nvSpPr>
            <p:cNvPr id="64" name="Eingekerbter Richtungspfeil 23">
              <a:extLst>
                <a:ext uri="{FF2B5EF4-FFF2-40B4-BE49-F238E27FC236}">
                  <a16:creationId xmlns:a16="http://schemas.microsoft.com/office/drawing/2014/main" id="{9479664C-80FF-432F-B1DF-CFD9D3DA7672}"/>
                </a:ext>
              </a:extLst>
            </p:cNvPr>
            <p:cNvSpPr/>
            <p:nvPr/>
          </p:nvSpPr>
          <p:spPr bwMode="gray">
            <a:xfrm>
              <a:off x="1452357" y="3320856"/>
              <a:ext cx="3005275" cy="1080000"/>
            </a:xfrm>
            <a:prstGeom prst="chevron">
              <a:avLst>
                <a:gd name="adj" fmla="val 18221"/>
              </a:avLst>
            </a:prstGeom>
            <a:solidFill>
              <a:schemeClr val="accent2"/>
            </a:solidFill>
            <a:ln w="12700">
              <a:noFill/>
              <a:miter lim="800000"/>
              <a:headEnd/>
              <a:tailEnd/>
            </a:ln>
            <a:effectLst/>
          </p:spPr>
          <p:txBody>
            <a:bodyPr wrap="none" lIns="36000" tIns="46800" rIns="90000" bIns="46800" anchor="ctr" anchorCtr="0"/>
            <a:lstStyle/>
            <a:p>
              <a:pPr marL="87313"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strike="noStrike" kern="1200" cap="none" spc="0" normalizeH="0" noProof="0" dirty="0">
                  <a:ln>
                    <a:noFill/>
                  </a:ln>
                  <a:solidFill>
                    <a:schemeClr val="bg1"/>
                  </a:solidFill>
                  <a:effectLst/>
                  <a:uLnTx/>
                  <a:uFillTx/>
                  <a:ea typeface="+mn-ea"/>
                  <a:cs typeface="+mn-cs"/>
                </a:rPr>
                <a:t>Open Images Dataset V6</a:t>
              </a:r>
            </a:p>
            <a:p>
              <a:pPr marL="87313" marR="0" lvl="0" indent="0" algn="l" defTabSz="914400" rtl="0" eaLnBrk="1" fontAlgn="auto" latinLnBrk="0" hangingPunct="1">
                <a:lnSpc>
                  <a:spcPct val="100000"/>
                </a:lnSpc>
                <a:spcBef>
                  <a:spcPts val="0"/>
                </a:spcBef>
                <a:spcAft>
                  <a:spcPts val="0"/>
                </a:spcAft>
                <a:buClrTx/>
                <a:buSzTx/>
                <a:buFontTx/>
                <a:buNone/>
                <a:tabLst/>
                <a:defRPr/>
              </a:pPr>
              <a:r>
                <a:rPr kumimoji="0" lang="en-US" sz="1200" i="0" strike="noStrike" kern="1200" cap="none" spc="0" normalizeH="0" noProof="0" dirty="0">
                  <a:ln>
                    <a:noFill/>
                  </a:ln>
                  <a:solidFill>
                    <a:schemeClr val="bg1"/>
                  </a:solidFill>
                  <a:effectLst/>
                  <a:uLnTx/>
                  <a:uFillTx/>
                  <a:ea typeface="+mn-ea"/>
                  <a:cs typeface="+mn-cs"/>
                </a:rPr>
                <a:t>+1M </a:t>
              </a:r>
              <a:r>
                <a:rPr kumimoji="0" lang="en-US" sz="1200" i="0" strike="noStrike" kern="1200" cap="none" spc="0" normalizeH="0" noProof="0" dirty="0" err="1">
                  <a:ln>
                    <a:noFill/>
                  </a:ln>
                  <a:solidFill>
                    <a:schemeClr val="bg1"/>
                  </a:solidFill>
                  <a:effectLst/>
                  <a:uLnTx/>
                  <a:uFillTx/>
                  <a:ea typeface="+mn-ea"/>
                  <a:cs typeface="+mn-cs"/>
                </a:rPr>
                <a:t>d’images</a:t>
              </a:r>
              <a:r>
                <a:rPr kumimoji="0" lang="en-US" sz="1200" i="0" strike="noStrike" kern="1200" cap="none" spc="0" normalizeH="0" noProof="0" dirty="0">
                  <a:ln>
                    <a:noFill/>
                  </a:ln>
                  <a:solidFill>
                    <a:schemeClr val="bg1"/>
                  </a:solidFill>
                  <a:effectLst/>
                  <a:uLnTx/>
                  <a:uFillTx/>
                  <a:ea typeface="+mn-ea"/>
                  <a:cs typeface="+mn-cs"/>
                </a:rPr>
                <a:t> de 600 </a:t>
              </a:r>
              <a:r>
                <a:rPr kumimoji="0" lang="en-US" sz="1200" i="0" strike="noStrike" kern="1200" cap="none" spc="0" normalizeH="0" noProof="0" dirty="0" err="1">
                  <a:ln>
                    <a:noFill/>
                  </a:ln>
                  <a:solidFill>
                    <a:schemeClr val="bg1"/>
                  </a:solidFill>
                  <a:effectLst/>
                  <a:uLnTx/>
                  <a:uFillTx/>
                  <a:ea typeface="+mn-ea"/>
                  <a:cs typeface="+mn-cs"/>
                </a:rPr>
                <a:t>objets</a:t>
              </a:r>
              <a:r>
                <a:rPr kumimoji="0" lang="en-US" sz="1200" i="0" strike="noStrike" kern="1200" cap="none" spc="0" normalizeH="0" noProof="0" dirty="0">
                  <a:ln>
                    <a:noFill/>
                  </a:ln>
                  <a:solidFill>
                    <a:schemeClr val="bg1"/>
                  </a:solidFill>
                  <a:effectLst/>
                  <a:uLnTx/>
                  <a:uFillTx/>
                  <a:ea typeface="+mn-ea"/>
                  <a:cs typeface="+mn-cs"/>
                </a:rPr>
                <a:t> </a:t>
              </a:r>
            </a:p>
            <a:p>
              <a:pPr marL="87313" marR="0" lvl="0" indent="0" algn="l" defTabSz="914400" rtl="0" eaLnBrk="1" fontAlgn="auto" latinLnBrk="0" hangingPunct="1">
                <a:lnSpc>
                  <a:spcPct val="100000"/>
                </a:lnSpc>
                <a:spcBef>
                  <a:spcPts val="0"/>
                </a:spcBef>
                <a:spcAft>
                  <a:spcPts val="0"/>
                </a:spcAft>
                <a:buClrTx/>
                <a:buSzTx/>
                <a:buFontTx/>
                <a:buNone/>
                <a:tabLst/>
                <a:defRPr/>
              </a:pPr>
              <a:r>
                <a:rPr kumimoji="0" lang="en-US" sz="800" i="1" u="sng" strike="noStrike" kern="1200" cap="none" spc="0" normalizeH="0" noProof="0" dirty="0">
                  <a:ln>
                    <a:noFill/>
                  </a:ln>
                  <a:solidFill>
                    <a:schemeClr val="bg1"/>
                  </a:solidFill>
                  <a:effectLst/>
                  <a:uLnTx/>
                  <a:uFillTx/>
                  <a:ea typeface="+mn-ea"/>
                  <a:cs typeface="+mn-cs"/>
                  <a:hlinkClick r:id="rId4">
                    <a:extLst>
                      <a:ext uri="{A12FA001-AC4F-418D-AE19-62706E023703}">
                        <ahyp:hlinkClr xmlns:ahyp="http://schemas.microsoft.com/office/drawing/2018/hyperlinkcolor" val="tx"/>
                      </a:ext>
                    </a:extLst>
                  </a:hlinkClick>
                </a:rPr>
                <a:t>https://storage.googleapis.com/</a:t>
              </a:r>
              <a:r>
                <a:rPr kumimoji="0" lang="en-US" sz="800" i="1" u="sng" strike="noStrike" kern="1200" cap="none" spc="0" normalizeH="0" noProof="0" dirty="0" err="1">
                  <a:ln>
                    <a:noFill/>
                  </a:ln>
                  <a:solidFill>
                    <a:schemeClr val="bg1"/>
                  </a:solidFill>
                  <a:effectLst/>
                  <a:uLnTx/>
                  <a:uFillTx/>
                  <a:ea typeface="+mn-ea"/>
                  <a:cs typeface="+mn-cs"/>
                  <a:hlinkClick r:id="rId4">
                    <a:extLst>
                      <a:ext uri="{A12FA001-AC4F-418D-AE19-62706E023703}">
                        <ahyp:hlinkClr xmlns:ahyp="http://schemas.microsoft.com/office/drawing/2018/hyperlinkcolor" val="tx"/>
                      </a:ext>
                    </a:extLst>
                  </a:hlinkClick>
                </a:rPr>
                <a:t>openimage</a:t>
              </a:r>
              <a:r>
                <a:rPr kumimoji="0" lang="en-US" sz="800" i="1" u="sng" strike="noStrike" kern="1200" cap="none" spc="0" normalizeH="0" noProof="0" dirty="0" err="1">
                  <a:ln>
                    <a:noFill/>
                  </a:ln>
                  <a:solidFill>
                    <a:schemeClr val="bg1"/>
                  </a:solidFill>
                  <a:effectLst/>
                  <a:uLnTx/>
                  <a:uFillTx/>
                  <a:ea typeface="+mn-ea"/>
                  <a:cs typeface="+mn-cs"/>
                </a:rPr>
                <a:t>s</a:t>
              </a:r>
              <a:endParaRPr kumimoji="0" lang="en-US" sz="800" i="1" u="sng" strike="noStrike" kern="1200" cap="none" spc="0" normalizeH="0" noProof="0" dirty="0">
                <a:ln>
                  <a:noFill/>
                </a:ln>
                <a:solidFill>
                  <a:schemeClr val="bg1"/>
                </a:solidFill>
                <a:effectLst/>
                <a:uLnTx/>
                <a:uFillTx/>
                <a:ea typeface="+mn-ea"/>
                <a:cs typeface="+mn-cs"/>
              </a:endParaRPr>
            </a:p>
            <a:p>
              <a:pPr marL="87313" marR="0" lvl="0" indent="0" algn="l" defTabSz="914400" rtl="0" eaLnBrk="1" fontAlgn="auto" latinLnBrk="0" hangingPunct="1">
                <a:lnSpc>
                  <a:spcPct val="100000"/>
                </a:lnSpc>
                <a:spcBef>
                  <a:spcPts val="0"/>
                </a:spcBef>
                <a:spcAft>
                  <a:spcPts val="0"/>
                </a:spcAft>
                <a:buClrTx/>
                <a:buSzTx/>
                <a:buFontTx/>
                <a:buNone/>
                <a:tabLst/>
                <a:defRPr/>
              </a:pPr>
              <a:r>
                <a:rPr kumimoji="0" lang="en-US" sz="800" i="1" u="sng" strike="noStrike" kern="1200" cap="none" spc="0" normalizeH="0" noProof="0" dirty="0">
                  <a:ln>
                    <a:noFill/>
                  </a:ln>
                  <a:solidFill>
                    <a:schemeClr val="bg1"/>
                  </a:solidFill>
                  <a:effectLst/>
                  <a:uLnTx/>
                  <a:uFillTx/>
                  <a:ea typeface="+mn-ea"/>
                  <a:cs typeface="+mn-cs"/>
                </a:rPr>
                <a:t>web/</a:t>
              </a:r>
              <a:r>
                <a:rPr kumimoji="0" lang="en-US" sz="800" i="1" u="sng" strike="noStrike" kern="1200" cap="none" spc="0" normalizeH="0" noProof="0" dirty="0" err="1">
                  <a:ln>
                    <a:noFill/>
                  </a:ln>
                  <a:solidFill>
                    <a:schemeClr val="bg1"/>
                  </a:solidFill>
                  <a:effectLst/>
                  <a:uLnTx/>
                  <a:uFillTx/>
                  <a:ea typeface="+mn-ea"/>
                  <a:cs typeface="+mn-cs"/>
                </a:rPr>
                <a:t>downloadhtml</a:t>
              </a:r>
              <a:endParaRPr kumimoji="0" lang="en-US" sz="800" i="1" u="sng" strike="noStrike" kern="1200" cap="none" spc="0" normalizeH="0" noProof="0" dirty="0">
                <a:ln>
                  <a:noFill/>
                </a:ln>
                <a:solidFill>
                  <a:schemeClr val="bg1"/>
                </a:solidFill>
                <a:effectLst/>
                <a:uLnTx/>
                <a:uFillTx/>
                <a:ea typeface="+mn-ea"/>
                <a:cs typeface="+mn-cs"/>
              </a:endParaRPr>
            </a:p>
          </p:txBody>
        </p:sp>
        <p:sp>
          <p:nvSpPr>
            <p:cNvPr id="67" name="Eingekerbter Richtungspfeil 38">
              <a:extLst>
                <a:ext uri="{FF2B5EF4-FFF2-40B4-BE49-F238E27FC236}">
                  <a16:creationId xmlns:a16="http://schemas.microsoft.com/office/drawing/2014/main" id="{CC1AECD3-80B6-410B-A3ED-E871E12AFE0B}"/>
                </a:ext>
              </a:extLst>
            </p:cNvPr>
            <p:cNvSpPr/>
            <p:nvPr/>
          </p:nvSpPr>
          <p:spPr bwMode="gray">
            <a:xfrm>
              <a:off x="4044102" y="2132856"/>
              <a:ext cx="3236273" cy="3456000"/>
            </a:xfrm>
            <a:prstGeom prst="chevron">
              <a:avLst>
                <a:gd name="adj" fmla="val 21007"/>
              </a:avLst>
            </a:prstGeom>
            <a:solidFill>
              <a:schemeClr val="accent1"/>
            </a:solidFill>
            <a:ln w="12700">
              <a:noFill/>
              <a:miter lim="800000"/>
              <a:headEnd/>
              <a:tailEnd/>
            </a:ln>
            <a:effectLst/>
          </p:spPr>
          <p:txBody>
            <a:bodyPr wrap="none" lIns="36000" tIns="46800" rIns="90000" bIns="46800" anchor="ctr" anchorCtr="0"/>
            <a:lstStyle/>
            <a:p>
              <a:pPr marL="0" marR="0" lvl="0" indent="-177800" algn="l" defTabSz="914400" rtl="0" eaLnBrk="1" fontAlgn="auto" latinLnBrk="0" hangingPunct="1">
                <a:lnSpc>
                  <a:spcPct val="100000"/>
                </a:lnSpc>
                <a:spcBef>
                  <a:spcPts val="0"/>
                </a:spcBef>
                <a:spcAft>
                  <a:spcPts val="0"/>
                </a:spcAft>
                <a:buClr>
                  <a:srgbClr val="969696"/>
                </a:buClr>
                <a:buSzTx/>
                <a:buFontTx/>
                <a:buNone/>
                <a:tabLst/>
                <a:defRPr/>
              </a:pPr>
              <a:r>
                <a:rPr lang="en-US" sz="1400" dirty="0">
                  <a:solidFill>
                    <a:schemeClr val="bg1"/>
                  </a:solidFill>
                </a:rPr>
                <a:t>- 2600 </a:t>
              </a:r>
              <a:r>
                <a:rPr lang="en-US" sz="1400" dirty="0" err="1">
                  <a:solidFill>
                    <a:schemeClr val="bg1"/>
                  </a:solidFill>
                </a:rPr>
                <a:t>en</a:t>
              </a:r>
              <a:r>
                <a:rPr lang="en-US" sz="1400" dirty="0">
                  <a:solidFill>
                    <a:schemeClr val="bg1"/>
                  </a:solidFill>
                </a:rPr>
                <a:t>  train et </a:t>
              </a:r>
              <a:r>
                <a:rPr lang="en-US" sz="1400" b="1" dirty="0">
                  <a:solidFill>
                    <a:schemeClr val="bg1"/>
                  </a:solidFill>
                </a:rPr>
                <a:t>1000</a:t>
              </a:r>
              <a:r>
                <a:rPr lang="en-US" sz="1400" dirty="0">
                  <a:solidFill>
                    <a:schemeClr val="bg1"/>
                  </a:solidFill>
                </a:rPr>
                <a:t> </a:t>
              </a:r>
            </a:p>
            <a:p>
              <a:pPr marL="0" marR="0" lvl="0" indent="-177800" algn="l" defTabSz="914400" rtl="0" eaLnBrk="1" fontAlgn="auto" latinLnBrk="0" hangingPunct="1">
                <a:lnSpc>
                  <a:spcPct val="100000"/>
                </a:lnSpc>
                <a:spcBef>
                  <a:spcPts val="0"/>
                </a:spcBef>
                <a:spcAft>
                  <a:spcPts val="0"/>
                </a:spcAft>
                <a:buClr>
                  <a:srgbClr val="969696"/>
                </a:buClr>
                <a:buSzTx/>
                <a:buFontTx/>
                <a:buNone/>
                <a:tabLst/>
                <a:defRPr/>
              </a:pPr>
              <a:r>
                <a:rPr lang="en-US" sz="1400" dirty="0" err="1">
                  <a:solidFill>
                    <a:schemeClr val="bg1"/>
                  </a:solidFill>
                </a:rPr>
                <a:t>en</a:t>
              </a:r>
              <a:r>
                <a:rPr lang="en-US" sz="1400" dirty="0">
                  <a:solidFill>
                    <a:schemeClr val="bg1"/>
                  </a:solidFill>
                </a:rPr>
                <a:t> test</a:t>
              </a:r>
            </a:p>
            <a:p>
              <a:pPr marL="0" marR="0" lvl="0" indent="-177800" algn="l" defTabSz="914400" rtl="0" eaLnBrk="1" fontAlgn="auto" latinLnBrk="0" hangingPunct="1">
                <a:lnSpc>
                  <a:spcPct val="100000"/>
                </a:lnSpc>
                <a:spcBef>
                  <a:spcPts val="0"/>
                </a:spcBef>
                <a:spcAft>
                  <a:spcPts val="0"/>
                </a:spcAft>
                <a:buClr>
                  <a:srgbClr val="969696"/>
                </a:buClr>
                <a:buSzTx/>
                <a:buFontTx/>
                <a:buNone/>
                <a:tabLst/>
                <a:defRPr/>
              </a:pPr>
              <a:endParaRPr lang="en-US" sz="1400" dirty="0">
                <a:solidFill>
                  <a:schemeClr val="bg1"/>
                </a:solidFill>
              </a:endParaRPr>
            </a:p>
            <a:p>
              <a:pPr marL="0" lvl="1">
                <a:spcBef>
                  <a:spcPts val="300"/>
                </a:spcBef>
                <a:buClr>
                  <a:srgbClr val="0070AD"/>
                </a:buClr>
                <a:tabLst>
                  <a:tab pos="180975" algn="l"/>
                </a:tabLst>
                <a:defRPr/>
              </a:pPr>
              <a:r>
                <a:rPr lang="en-US" sz="1400" dirty="0">
                  <a:solidFill>
                    <a:schemeClr val="bg1"/>
                  </a:solidFill>
                </a:rPr>
                <a:t>- Les </a:t>
              </a:r>
              <a:r>
                <a:rPr lang="en-US" sz="1400" dirty="0" err="1">
                  <a:solidFill>
                    <a:schemeClr val="bg1"/>
                  </a:solidFill>
                </a:rPr>
                <a:t>échantillons</a:t>
              </a:r>
              <a:r>
                <a:rPr lang="en-US" sz="1400" dirty="0">
                  <a:solidFill>
                    <a:schemeClr val="bg1"/>
                  </a:solidFill>
                </a:rPr>
                <a:t> </a:t>
              </a:r>
              <a:r>
                <a:rPr lang="en-US" sz="1400" dirty="0" err="1">
                  <a:solidFill>
                    <a:schemeClr val="bg1"/>
                  </a:solidFill>
                </a:rPr>
                <a:t>sont</a:t>
              </a:r>
              <a:r>
                <a:rPr lang="en-US" sz="1400" dirty="0">
                  <a:solidFill>
                    <a:schemeClr val="bg1"/>
                  </a:solidFill>
                </a:rPr>
                <a:t> </a:t>
              </a:r>
            </a:p>
            <a:p>
              <a:pPr marL="0" lvl="1">
                <a:spcBef>
                  <a:spcPts val="300"/>
                </a:spcBef>
                <a:buClr>
                  <a:srgbClr val="0070AD"/>
                </a:buClr>
                <a:tabLst>
                  <a:tab pos="180975" algn="l"/>
                </a:tabLst>
                <a:defRPr/>
              </a:pPr>
              <a:r>
                <a:rPr lang="en-US" sz="1400" dirty="0" err="1">
                  <a:solidFill>
                    <a:schemeClr val="bg1"/>
                  </a:solidFill>
                </a:rPr>
                <a:t>constitués</a:t>
              </a:r>
              <a:r>
                <a:rPr lang="en-US" sz="1400" dirty="0">
                  <a:solidFill>
                    <a:schemeClr val="bg1"/>
                  </a:solidFill>
                </a:rPr>
                <a:t> de 50% de </a:t>
              </a:r>
            </a:p>
            <a:p>
              <a:pPr marL="0" lvl="1">
                <a:spcBef>
                  <a:spcPts val="300"/>
                </a:spcBef>
                <a:buClr>
                  <a:srgbClr val="0070AD"/>
                </a:buClr>
                <a:tabLst>
                  <a:tab pos="180975" algn="l"/>
                </a:tabLst>
                <a:defRPr/>
              </a:pPr>
              <a:r>
                <a:rPr lang="en-US" sz="1400" dirty="0">
                  <a:solidFill>
                    <a:schemeClr val="bg1"/>
                  </a:solidFill>
                </a:rPr>
                <a:t>voitures et 50% de non </a:t>
              </a:r>
            </a:p>
            <a:p>
              <a:pPr marL="0" lvl="1">
                <a:spcBef>
                  <a:spcPts val="300"/>
                </a:spcBef>
                <a:buClr>
                  <a:srgbClr val="0070AD"/>
                </a:buClr>
                <a:tabLst>
                  <a:tab pos="180975" algn="l"/>
                </a:tabLst>
                <a:defRPr/>
              </a:pPr>
              <a:r>
                <a:rPr lang="en-US" sz="1400" dirty="0">
                  <a:solidFill>
                    <a:schemeClr val="bg1"/>
                  </a:solidFill>
                </a:rPr>
                <a:t>voitures.</a:t>
              </a:r>
            </a:p>
            <a:p>
              <a:pPr marL="0" lvl="1">
                <a:spcBef>
                  <a:spcPts val="300"/>
                </a:spcBef>
                <a:buClr>
                  <a:srgbClr val="0070AD"/>
                </a:buClr>
                <a:tabLst>
                  <a:tab pos="180975" algn="l"/>
                </a:tabLst>
                <a:defRPr/>
              </a:pPr>
              <a:endParaRPr lang="en-US" sz="1400" dirty="0">
                <a:solidFill>
                  <a:schemeClr val="bg1"/>
                </a:solidFill>
              </a:endParaRPr>
            </a:p>
            <a:p>
              <a:pPr marL="0" lvl="1">
                <a:spcBef>
                  <a:spcPts val="300"/>
                </a:spcBef>
                <a:buClr>
                  <a:srgbClr val="0070AD"/>
                </a:buClr>
                <a:tabLst>
                  <a:tab pos="180975" algn="l"/>
                </a:tabLst>
                <a:defRPr/>
              </a:pPr>
              <a:r>
                <a:rPr lang="en-US" sz="1400" dirty="0">
                  <a:solidFill>
                    <a:schemeClr val="bg1"/>
                  </a:solidFill>
                </a:rPr>
                <a:t>- </a:t>
              </a:r>
              <a:r>
                <a:rPr lang="en-US" sz="1400" dirty="0" err="1">
                  <a:solidFill>
                    <a:schemeClr val="bg1"/>
                  </a:solidFill>
                </a:rPr>
                <a:t>Seuls</a:t>
              </a:r>
              <a:r>
                <a:rPr lang="en-US" sz="1400" dirty="0">
                  <a:solidFill>
                    <a:schemeClr val="bg1"/>
                  </a:solidFill>
                </a:rPr>
                <a:t> 100 </a:t>
              </a:r>
              <a:r>
                <a:rPr lang="en-US" sz="1400" dirty="0" err="1">
                  <a:solidFill>
                    <a:schemeClr val="bg1"/>
                  </a:solidFill>
                </a:rPr>
                <a:t>modèles</a:t>
              </a:r>
              <a:r>
                <a:rPr lang="en-US" sz="1400" dirty="0">
                  <a:solidFill>
                    <a:schemeClr val="bg1"/>
                  </a:solidFill>
                </a:rPr>
                <a:t> de </a:t>
              </a:r>
            </a:p>
            <a:p>
              <a:pPr marL="0" lvl="1">
                <a:spcBef>
                  <a:spcPts val="300"/>
                </a:spcBef>
                <a:buClr>
                  <a:srgbClr val="0070AD"/>
                </a:buClr>
                <a:tabLst>
                  <a:tab pos="180975" algn="l"/>
                </a:tabLst>
                <a:defRPr/>
              </a:pPr>
              <a:r>
                <a:rPr lang="en-US" sz="1400" dirty="0">
                  <a:solidFill>
                    <a:schemeClr val="bg1"/>
                  </a:solidFill>
                </a:rPr>
                <a:t>voitures sur les 196 </a:t>
              </a:r>
              <a:r>
                <a:rPr lang="en-US" sz="1400" dirty="0" err="1">
                  <a:solidFill>
                    <a:schemeClr val="bg1"/>
                  </a:solidFill>
                </a:rPr>
                <a:t>ont</a:t>
              </a:r>
              <a:r>
                <a:rPr lang="en-US" sz="1400" dirty="0">
                  <a:solidFill>
                    <a:schemeClr val="bg1"/>
                  </a:solidFill>
                </a:rPr>
                <a:t> </a:t>
              </a:r>
            </a:p>
            <a:p>
              <a:pPr marL="0" lvl="1">
                <a:spcBef>
                  <a:spcPts val="300"/>
                </a:spcBef>
                <a:buClr>
                  <a:srgbClr val="0070AD"/>
                </a:buClr>
                <a:tabLst>
                  <a:tab pos="180975" algn="l"/>
                </a:tabLst>
                <a:defRPr/>
              </a:pPr>
              <a:r>
                <a:rPr lang="en-US" sz="1400" dirty="0" err="1">
                  <a:solidFill>
                    <a:schemeClr val="bg1"/>
                  </a:solidFill>
                </a:rPr>
                <a:t>été</a:t>
              </a:r>
              <a:r>
                <a:rPr lang="en-US" sz="1400" dirty="0">
                  <a:solidFill>
                    <a:schemeClr val="bg1"/>
                  </a:solidFill>
                </a:rPr>
                <a:t> </a:t>
              </a:r>
              <a:r>
                <a:rPr lang="en-US" sz="1400" dirty="0" err="1">
                  <a:solidFill>
                    <a:schemeClr val="bg1"/>
                  </a:solidFill>
                </a:rPr>
                <a:t>échantillonnés</a:t>
              </a:r>
              <a:endParaRPr lang="en-US" sz="1400" dirty="0">
                <a:solidFill>
                  <a:schemeClr val="bg1"/>
                </a:solidFill>
              </a:endParaRPr>
            </a:p>
            <a:p>
              <a:pPr marL="0" marR="0" lvl="0" indent="-177800" algn="l" defTabSz="914400" rtl="0" eaLnBrk="1" fontAlgn="auto" latinLnBrk="0" hangingPunct="1">
                <a:lnSpc>
                  <a:spcPct val="100000"/>
                </a:lnSpc>
                <a:spcBef>
                  <a:spcPts val="0"/>
                </a:spcBef>
                <a:spcAft>
                  <a:spcPts val="0"/>
                </a:spcAft>
                <a:buClr>
                  <a:srgbClr val="969696"/>
                </a:buClr>
                <a:buSzTx/>
                <a:buFontTx/>
                <a:buNone/>
                <a:tabLst/>
                <a:defRPr/>
              </a:pPr>
              <a:endParaRPr kumimoji="0" lang="en-US" sz="1600" b="1" i="0" u="none" strike="noStrike" kern="1200" cap="none" spc="0" normalizeH="0" noProof="0" dirty="0">
                <a:ln>
                  <a:noFill/>
                </a:ln>
                <a:solidFill>
                  <a:srgbClr val="FFFFFF"/>
                </a:solidFill>
                <a:effectLst/>
                <a:uLnTx/>
                <a:uFillTx/>
                <a:ea typeface="+mn-ea"/>
                <a:cs typeface="+mn-cs"/>
              </a:endParaRPr>
            </a:p>
          </p:txBody>
        </p:sp>
        <p:sp>
          <p:nvSpPr>
            <p:cNvPr id="69" name="Eingekerbter Richtungspfeil 27">
              <a:extLst>
                <a:ext uri="{FF2B5EF4-FFF2-40B4-BE49-F238E27FC236}">
                  <a16:creationId xmlns:a16="http://schemas.microsoft.com/office/drawing/2014/main" id="{0646E92F-412E-4668-90FC-A1AFC41B7A5D}"/>
                </a:ext>
              </a:extLst>
            </p:cNvPr>
            <p:cNvSpPr/>
            <p:nvPr/>
          </p:nvSpPr>
          <p:spPr bwMode="gray">
            <a:xfrm>
              <a:off x="6797813" y="2132856"/>
              <a:ext cx="3236273" cy="3456000"/>
            </a:xfrm>
            <a:prstGeom prst="chevron">
              <a:avLst>
                <a:gd name="adj" fmla="val 21007"/>
              </a:avLst>
            </a:prstGeom>
            <a:solidFill>
              <a:schemeClr val="accent1"/>
            </a:solidFill>
            <a:ln w="12700">
              <a:noFill/>
              <a:miter lim="800000"/>
              <a:headEnd/>
              <a:tailEnd/>
            </a:ln>
            <a:effectLst/>
          </p:spPr>
          <p:txBody>
            <a:bodyPr wrap="none" lIns="36000" tIns="46800" rIns="90000" bIns="46800" anchor="ctr" anchorCtr="0"/>
            <a:lstStyle/>
            <a:p>
              <a:pPr marL="0" lvl="1">
                <a:spcBef>
                  <a:spcPts val="300"/>
                </a:spcBef>
                <a:buClr>
                  <a:srgbClr val="0070AD"/>
                </a:buClr>
                <a:tabLst>
                  <a:tab pos="180975" algn="l"/>
                </a:tabLst>
                <a:defRPr/>
              </a:pPr>
              <a:r>
                <a:rPr lang="en-US" sz="1400" dirty="0">
                  <a:solidFill>
                    <a:schemeClr val="bg1"/>
                  </a:solidFill>
                </a:rPr>
                <a:t>- Hasher les </a:t>
              </a:r>
              <a:r>
                <a:rPr lang="en-US" sz="1400" dirty="0" err="1">
                  <a:solidFill>
                    <a:schemeClr val="bg1"/>
                  </a:solidFill>
                </a:rPr>
                <a:t>noms</a:t>
              </a:r>
              <a:r>
                <a:rPr lang="en-US" sz="1400" dirty="0">
                  <a:solidFill>
                    <a:schemeClr val="bg1"/>
                  </a:solidFill>
                </a:rPr>
                <a:t> </a:t>
              </a:r>
            </a:p>
            <a:p>
              <a:pPr marL="0" lvl="1">
                <a:spcBef>
                  <a:spcPts val="300"/>
                </a:spcBef>
                <a:buClr>
                  <a:srgbClr val="0070AD"/>
                </a:buClr>
                <a:tabLst>
                  <a:tab pos="180975" algn="l"/>
                </a:tabLst>
                <a:defRPr/>
              </a:pPr>
              <a:r>
                <a:rPr lang="en-US" sz="1400" dirty="0" err="1">
                  <a:solidFill>
                    <a:schemeClr val="bg1"/>
                  </a:solidFill>
                </a:rPr>
                <a:t>originaux</a:t>
              </a:r>
              <a:r>
                <a:rPr lang="en-US" sz="1400" dirty="0">
                  <a:solidFill>
                    <a:schemeClr val="bg1"/>
                  </a:solidFill>
                </a:rPr>
                <a:t> des images</a:t>
              </a:r>
            </a:p>
            <a:p>
              <a:pPr marL="0" lvl="1">
                <a:spcBef>
                  <a:spcPts val="300"/>
                </a:spcBef>
                <a:buClr>
                  <a:srgbClr val="0070AD"/>
                </a:buClr>
                <a:tabLst>
                  <a:tab pos="180975" algn="l"/>
                </a:tabLst>
                <a:defRPr/>
              </a:pPr>
              <a:endParaRPr lang="en-US" sz="1400" dirty="0">
                <a:solidFill>
                  <a:schemeClr val="bg1"/>
                </a:solidFill>
              </a:endParaRPr>
            </a:p>
            <a:p>
              <a:pPr marL="0" lvl="1">
                <a:spcBef>
                  <a:spcPts val="300"/>
                </a:spcBef>
                <a:buClr>
                  <a:srgbClr val="0070AD"/>
                </a:buClr>
                <a:tabLst>
                  <a:tab pos="180975" algn="l"/>
                </a:tabLst>
                <a:defRPr/>
              </a:pPr>
              <a:r>
                <a:rPr lang="en-US" sz="1400" dirty="0">
                  <a:solidFill>
                    <a:schemeClr val="bg1"/>
                  </a:solidFill>
                </a:rPr>
                <a:t>- </a:t>
              </a:r>
              <a:r>
                <a:rPr lang="en-US" sz="1400" dirty="0" err="1">
                  <a:solidFill>
                    <a:schemeClr val="bg1"/>
                  </a:solidFill>
                </a:rPr>
                <a:t>Ajouter</a:t>
              </a:r>
              <a:r>
                <a:rPr lang="en-US" sz="1400" dirty="0">
                  <a:solidFill>
                    <a:schemeClr val="bg1"/>
                  </a:solidFill>
                </a:rPr>
                <a:t> des bruits sur </a:t>
              </a:r>
            </a:p>
            <a:p>
              <a:pPr marL="0" lvl="1">
                <a:spcBef>
                  <a:spcPts val="300"/>
                </a:spcBef>
                <a:buClr>
                  <a:srgbClr val="0070AD"/>
                </a:buClr>
                <a:tabLst>
                  <a:tab pos="180975" algn="l"/>
                </a:tabLst>
                <a:defRPr/>
              </a:pPr>
              <a:r>
                <a:rPr lang="en-US" sz="1400" dirty="0">
                  <a:solidFill>
                    <a:schemeClr val="bg1"/>
                  </a:solidFill>
                </a:rPr>
                <a:t>10% des </a:t>
              </a:r>
              <a:r>
                <a:rPr lang="en-US" sz="1400" dirty="0" err="1">
                  <a:solidFill>
                    <a:schemeClr val="bg1"/>
                  </a:solidFill>
                </a:rPr>
                <a:t>données</a:t>
              </a:r>
              <a:r>
                <a:rPr lang="en-US" sz="1400" dirty="0">
                  <a:solidFill>
                    <a:schemeClr val="bg1"/>
                  </a:solidFill>
                </a:rPr>
                <a:t> : </a:t>
              </a:r>
            </a:p>
            <a:p>
              <a:pPr marL="0" lvl="1">
                <a:spcBef>
                  <a:spcPts val="300"/>
                </a:spcBef>
                <a:buClr>
                  <a:srgbClr val="0070AD"/>
                </a:buClr>
                <a:tabLst>
                  <a:tab pos="180975" algn="l"/>
                </a:tabLst>
                <a:defRPr/>
              </a:pPr>
              <a:r>
                <a:rPr lang="en-US" sz="1400" dirty="0">
                  <a:solidFill>
                    <a:schemeClr val="bg1"/>
                  </a:solidFill>
                </a:rPr>
                <a:t>	- Des </a:t>
              </a:r>
              <a:r>
                <a:rPr lang="en-US" sz="1400" dirty="0" err="1">
                  <a:solidFill>
                    <a:schemeClr val="bg1"/>
                  </a:solidFill>
                </a:rPr>
                <a:t>carrés</a:t>
              </a:r>
              <a:r>
                <a:rPr lang="en-US" sz="1400" dirty="0">
                  <a:solidFill>
                    <a:schemeClr val="bg1"/>
                  </a:solidFill>
                </a:rPr>
                <a:t> noirs</a:t>
              </a:r>
            </a:p>
            <a:p>
              <a:pPr marL="0" lvl="1">
                <a:spcBef>
                  <a:spcPts val="300"/>
                </a:spcBef>
                <a:buClr>
                  <a:srgbClr val="0070AD"/>
                </a:buClr>
                <a:tabLst>
                  <a:tab pos="180975" algn="l"/>
                </a:tabLst>
                <a:defRPr/>
              </a:pPr>
              <a:r>
                <a:rPr lang="en-US" sz="1400" dirty="0">
                  <a:solidFill>
                    <a:schemeClr val="bg1"/>
                  </a:solidFill>
                </a:rPr>
                <a:t>	- </a:t>
              </a:r>
              <a:r>
                <a:rPr lang="en-US" sz="1400" dirty="0" err="1">
                  <a:solidFill>
                    <a:schemeClr val="bg1"/>
                  </a:solidFill>
                </a:rPr>
                <a:t>Flottage</a:t>
              </a:r>
              <a:r>
                <a:rPr lang="en-US" sz="1400" dirty="0">
                  <a:solidFill>
                    <a:schemeClr val="bg1"/>
                  </a:solidFill>
                </a:rPr>
                <a:t>, </a:t>
              </a:r>
            </a:p>
            <a:p>
              <a:pPr marL="0" lvl="1">
                <a:spcBef>
                  <a:spcPts val="300"/>
                </a:spcBef>
                <a:buClr>
                  <a:srgbClr val="0070AD"/>
                </a:buClr>
                <a:tabLst>
                  <a:tab pos="180975" algn="l"/>
                </a:tabLst>
                <a:defRPr/>
              </a:pPr>
              <a:r>
                <a:rPr lang="en-US" sz="1400" dirty="0">
                  <a:solidFill>
                    <a:schemeClr val="bg1"/>
                  </a:solidFill>
                </a:rPr>
                <a:t>	- </a:t>
              </a:r>
              <a:r>
                <a:rPr lang="en-US" sz="1400" dirty="0" err="1">
                  <a:solidFill>
                    <a:schemeClr val="bg1"/>
                  </a:solidFill>
                </a:rPr>
                <a:t>Luminosité</a:t>
              </a:r>
              <a:endParaRPr lang="en-US" sz="1400" dirty="0">
                <a:solidFill>
                  <a:schemeClr val="bg1"/>
                </a:solidFill>
              </a:endParaRPr>
            </a:p>
            <a:p>
              <a:pPr marL="0" lvl="1">
                <a:spcBef>
                  <a:spcPts val="300"/>
                </a:spcBef>
                <a:buClr>
                  <a:srgbClr val="0070AD"/>
                </a:buClr>
                <a:tabLst>
                  <a:tab pos="180975" algn="l"/>
                </a:tabLst>
                <a:defRPr/>
              </a:pPr>
              <a:r>
                <a:rPr lang="en-US" sz="1400" dirty="0">
                  <a:solidFill>
                    <a:schemeClr val="bg1"/>
                  </a:solidFill>
                </a:rPr>
                <a:t>	- Suppression de labels.</a:t>
              </a:r>
            </a:p>
            <a:p>
              <a:pPr marL="0" marR="0" lvl="0" indent="-177800" algn="l" defTabSz="914400" rtl="0" eaLnBrk="1" fontAlgn="auto" latinLnBrk="0" hangingPunct="1">
                <a:lnSpc>
                  <a:spcPct val="100000"/>
                </a:lnSpc>
                <a:spcBef>
                  <a:spcPts val="0"/>
                </a:spcBef>
                <a:spcAft>
                  <a:spcPts val="0"/>
                </a:spcAft>
                <a:buClr>
                  <a:srgbClr val="969696"/>
                </a:buClr>
                <a:buSzTx/>
                <a:buFontTx/>
                <a:buNone/>
                <a:tabLst/>
                <a:defRPr/>
              </a:pPr>
              <a:endParaRPr kumimoji="0" lang="en-US" sz="1600" b="1" i="0" u="none" strike="noStrike" kern="1200" cap="none" spc="0" normalizeH="0" noProof="0" dirty="0">
                <a:ln>
                  <a:noFill/>
                </a:ln>
                <a:solidFill>
                  <a:srgbClr val="FFFFFF"/>
                </a:solidFill>
                <a:effectLst/>
                <a:uLnTx/>
                <a:uFillTx/>
                <a:ea typeface="+mn-ea"/>
                <a:cs typeface="+mn-cs"/>
              </a:endParaRPr>
            </a:p>
          </p:txBody>
        </p:sp>
        <p:sp>
          <p:nvSpPr>
            <p:cNvPr id="71" name="Freeform 17">
              <a:extLst>
                <a:ext uri="{FF2B5EF4-FFF2-40B4-BE49-F238E27FC236}">
                  <a16:creationId xmlns:a16="http://schemas.microsoft.com/office/drawing/2014/main" id="{36DB6D06-7F86-42F6-8131-6C67A3437732}"/>
                </a:ext>
              </a:extLst>
            </p:cNvPr>
            <p:cNvSpPr>
              <a:spLocks/>
            </p:cNvSpPr>
            <p:nvPr/>
          </p:nvSpPr>
          <p:spPr bwMode="gray">
            <a:xfrm>
              <a:off x="5312308" y="3655010"/>
              <a:ext cx="70998" cy="45719"/>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chemeClr val="accent1"/>
            </a:solidFill>
            <a:ln w="12700" cap="rnd">
              <a:solidFill>
                <a:schemeClr val="tx1"/>
              </a:solidFill>
              <a:round/>
              <a:headEnd type="none" w="sm" len="sm"/>
              <a:tailEnd type="none" w="sm" len="sm"/>
            </a:ln>
          </p:spPr>
          <p:txBody>
            <a:bodyPr lIns="90000" tIns="46800" rIns="90000" bIns="468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noProof="0" dirty="0">
                <a:ln>
                  <a:noFill/>
                </a:ln>
                <a:solidFill>
                  <a:srgbClr val="FFFFFF"/>
                </a:solidFill>
                <a:effectLst/>
                <a:uLnTx/>
                <a:uFillTx/>
                <a:ea typeface="+mn-ea"/>
                <a:cs typeface="+mn-cs"/>
              </a:endParaRPr>
            </a:p>
          </p:txBody>
        </p:sp>
        <p:sp>
          <p:nvSpPr>
            <p:cNvPr id="73" name="Ellipse 29">
              <a:extLst>
                <a:ext uri="{FF2B5EF4-FFF2-40B4-BE49-F238E27FC236}">
                  <a16:creationId xmlns:a16="http://schemas.microsoft.com/office/drawing/2014/main" id="{F438844E-0FA4-4C1E-B0D6-69EAC33FF319}"/>
                </a:ext>
              </a:extLst>
            </p:cNvPr>
            <p:cNvSpPr/>
            <p:nvPr/>
          </p:nvSpPr>
          <p:spPr bwMode="gray">
            <a:xfrm>
              <a:off x="6740471" y="2046681"/>
              <a:ext cx="504000" cy="504000"/>
            </a:xfrm>
            <a:prstGeom prst="ellipse">
              <a:avLst/>
            </a:prstGeom>
            <a:solidFill>
              <a:schemeClr val="accent4"/>
            </a:solidFill>
            <a:ln>
              <a:noFill/>
              <a:headEnd/>
              <a:tailEnd/>
            </a:ln>
          </p:spPr>
          <p:style>
            <a:lnRef idx="1">
              <a:schemeClr val="accent3"/>
            </a:lnRef>
            <a:fillRef idx="3">
              <a:schemeClr val="accent3"/>
            </a:fillRef>
            <a:effectRef idx="2">
              <a:schemeClr val="accent3"/>
            </a:effectRef>
            <a:fontRef idx="minor">
              <a:schemeClr val="lt1"/>
            </a:fontRef>
          </p:style>
          <p:txBody>
            <a:bodyPr lIns="90000" tIns="46800" rIns="90000" bIns="468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noProof="0" dirty="0">
                  <a:ln>
                    <a:noFill/>
                  </a:ln>
                  <a:solidFill>
                    <a:schemeClr val="accent2"/>
                  </a:solidFill>
                  <a:effectLst/>
                  <a:uLnTx/>
                  <a:uFillTx/>
                  <a:ea typeface="+mn-ea"/>
                  <a:cs typeface="+mn-cs"/>
                </a:rPr>
                <a:t>3</a:t>
              </a:r>
            </a:p>
          </p:txBody>
        </p:sp>
        <p:sp>
          <p:nvSpPr>
            <p:cNvPr id="72" name="Ellipse 40">
              <a:extLst>
                <a:ext uri="{FF2B5EF4-FFF2-40B4-BE49-F238E27FC236}">
                  <a16:creationId xmlns:a16="http://schemas.microsoft.com/office/drawing/2014/main" id="{895DE2B2-4F01-4BEC-A1F7-13BAC3413072}"/>
                </a:ext>
              </a:extLst>
            </p:cNvPr>
            <p:cNvSpPr/>
            <p:nvPr/>
          </p:nvSpPr>
          <p:spPr bwMode="gray">
            <a:xfrm>
              <a:off x="3981828" y="2052569"/>
              <a:ext cx="504000" cy="504000"/>
            </a:xfrm>
            <a:prstGeom prst="ellipse">
              <a:avLst/>
            </a:prstGeom>
            <a:solidFill>
              <a:schemeClr val="accent4"/>
            </a:solidFill>
            <a:ln>
              <a:noFill/>
              <a:headEnd/>
              <a:tailEnd/>
            </a:ln>
          </p:spPr>
          <p:style>
            <a:lnRef idx="1">
              <a:schemeClr val="accent3"/>
            </a:lnRef>
            <a:fillRef idx="3">
              <a:schemeClr val="accent3"/>
            </a:fillRef>
            <a:effectRef idx="2">
              <a:schemeClr val="accent3"/>
            </a:effectRef>
            <a:fontRef idx="minor">
              <a:schemeClr val="lt1"/>
            </a:fontRef>
          </p:style>
          <p:txBody>
            <a:bodyPr lIns="90000" tIns="46800" rIns="90000" bIns="468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noProof="0" dirty="0">
                  <a:ln>
                    <a:noFill/>
                  </a:ln>
                  <a:solidFill>
                    <a:schemeClr val="accent2"/>
                  </a:solidFill>
                  <a:effectLst/>
                  <a:uLnTx/>
                  <a:uFillTx/>
                  <a:ea typeface="+mn-ea"/>
                  <a:cs typeface="+mn-cs"/>
                </a:rPr>
                <a:t>2</a:t>
              </a:r>
            </a:p>
          </p:txBody>
        </p:sp>
      </p:grpSp>
      <p:pic>
        <p:nvPicPr>
          <p:cNvPr id="6" name="Graphic 5" descr="Database with solid fill">
            <a:extLst>
              <a:ext uri="{FF2B5EF4-FFF2-40B4-BE49-F238E27FC236}">
                <a16:creationId xmlns:a16="http://schemas.microsoft.com/office/drawing/2014/main" id="{E8C8DF51-AD5E-C573-6E38-4983EFF3B9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19" y="3212855"/>
            <a:ext cx="1117560" cy="1117560"/>
          </a:xfrm>
          <a:prstGeom prst="rect">
            <a:avLst/>
          </a:prstGeom>
        </p:spPr>
      </p:pic>
      <p:sp>
        <p:nvSpPr>
          <p:cNvPr id="10" name="Text Placeholder 7">
            <a:extLst>
              <a:ext uri="{FF2B5EF4-FFF2-40B4-BE49-F238E27FC236}">
                <a16:creationId xmlns:a16="http://schemas.microsoft.com/office/drawing/2014/main" id="{9924AFAE-953F-80C3-3F8C-593976169DAE}"/>
              </a:ext>
            </a:extLst>
          </p:cNvPr>
          <p:cNvSpPr txBox="1">
            <a:spLocks/>
          </p:cNvSpPr>
          <p:nvPr/>
        </p:nvSpPr>
        <p:spPr>
          <a:xfrm>
            <a:off x="624360" y="1476084"/>
            <a:ext cx="2844000" cy="670992"/>
          </a:xfrm>
          <a:prstGeom prst="rect">
            <a:avLst/>
          </a:prstGeom>
          <a:solidFill>
            <a:schemeClr val="accent1"/>
          </a:solidFill>
        </p:spPr>
        <p:txBody>
          <a:bodyPr lIns="90000" tIns="46800" rIns="90000" bIns="46800" anchor="ctr" anchorCtr="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800" b="1" kern="1200" baseline="0">
                <a:solidFill>
                  <a:srgbClr val="12ABDB"/>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2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177800" algn="l" defTabSz="914400" rtl="0" eaLnBrk="1" fontAlgn="auto" latinLnBrk="0" hangingPunct="1">
              <a:lnSpc>
                <a:spcPct val="100000"/>
              </a:lnSpc>
              <a:spcBef>
                <a:spcPts val="0"/>
              </a:spcBef>
              <a:spcAft>
                <a:spcPts val="0"/>
              </a:spcAft>
              <a:buClr>
                <a:srgbClr val="969696"/>
              </a:buClr>
              <a:buSzTx/>
              <a:buFontTx/>
              <a:buNone/>
              <a:tabLst/>
              <a:defRPr/>
            </a:pPr>
            <a:r>
              <a:rPr lang="en-US" sz="1600" dirty="0">
                <a:solidFill>
                  <a:srgbClr val="FFFFFF"/>
                </a:solidFill>
              </a:rPr>
              <a:t>SOURCES</a:t>
            </a:r>
            <a:endParaRPr lang="en-US" sz="1600" b="1" dirty="0">
              <a:solidFill>
                <a:srgbClr val="FFFFFF"/>
              </a:solidFill>
            </a:endParaRPr>
          </a:p>
        </p:txBody>
      </p:sp>
      <p:sp>
        <p:nvSpPr>
          <p:cNvPr id="19" name="Title 18">
            <a:extLst>
              <a:ext uri="{FF2B5EF4-FFF2-40B4-BE49-F238E27FC236}">
                <a16:creationId xmlns:a16="http://schemas.microsoft.com/office/drawing/2014/main" id="{D23A87E8-8778-DCFE-DE3C-DFCAB82DF4C3}"/>
              </a:ext>
            </a:extLst>
          </p:cNvPr>
          <p:cNvSpPr>
            <a:spLocks noGrp="1"/>
          </p:cNvSpPr>
          <p:nvPr>
            <p:ph type="title"/>
          </p:nvPr>
        </p:nvSpPr>
        <p:spPr/>
        <p:txBody>
          <a:bodyPr/>
          <a:lstStyle/>
          <a:p>
            <a:r>
              <a:rPr lang="en-FR" dirty="0"/>
              <a:t>Focus sur la donnée</a:t>
            </a:r>
          </a:p>
        </p:txBody>
      </p:sp>
      <p:pic>
        <p:nvPicPr>
          <p:cNvPr id="22" name="Graphic 21" descr="Image with solid fill">
            <a:extLst>
              <a:ext uri="{FF2B5EF4-FFF2-40B4-BE49-F238E27FC236}">
                <a16:creationId xmlns:a16="http://schemas.microsoft.com/office/drawing/2014/main" id="{AD48168E-C2F0-C263-662B-45EBE0745A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84117" y="2253665"/>
            <a:ext cx="457200" cy="457200"/>
          </a:xfrm>
          <a:prstGeom prst="rect">
            <a:avLst/>
          </a:prstGeom>
        </p:spPr>
      </p:pic>
      <p:pic>
        <p:nvPicPr>
          <p:cNvPr id="24" name="Graphic 23" descr="Table with solid fill">
            <a:extLst>
              <a:ext uri="{FF2B5EF4-FFF2-40B4-BE49-F238E27FC236}">
                <a16:creationId xmlns:a16="http://schemas.microsoft.com/office/drawing/2014/main" id="{290D95ED-6149-FAF8-05BE-BB747D8364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70886" y="2611639"/>
            <a:ext cx="470431" cy="470431"/>
          </a:xfrm>
          <a:prstGeom prst="rect">
            <a:avLst/>
          </a:prstGeom>
        </p:spPr>
      </p:pic>
      <p:pic>
        <p:nvPicPr>
          <p:cNvPr id="25" name="Graphic 24" descr="Table with solid fill">
            <a:extLst>
              <a:ext uri="{FF2B5EF4-FFF2-40B4-BE49-F238E27FC236}">
                <a16:creationId xmlns:a16="http://schemas.microsoft.com/office/drawing/2014/main" id="{5DDA5651-215D-BE4B-4374-4150B32E4CF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75714" y="4454340"/>
            <a:ext cx="470431" cy="470431"/>
          </a:xfrm>
          <a:prstGeom prst="rect">
            <a:avLst/>
          </a:prstGeom>
        </p:spPr>
      </p:pic>
      <p:pic>
        <p:nvPicPr>
          <p:cNvPr id="26" name="Graphic 25" descr="Table with solid fill">
            <a:extLst>
              <a:ext uri="{FF2B5EF4-FFF2-40B4-BE49-F238E27FC236}">
                <a16:creationId xmlns:a16="http://schemas.microsoft.com/office/drawing/2014/main" id="{BE13AA1C-FD00-2F54-9590-CDEB545390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67641" y="4959409"/>
            <a:ext cx="470431" cy="470431"/>
          </a:xfrm>
          <a:prstGeom prst="rect">
            <a:avLst/>
          </a:prstGeom>
        </p:spPr>
      </p:pic>
      <p:sp>
        <p:nvSpPr>
          <p:cNvPr id="27" name="Parallelogramm 22">
            <a:extLst>
              <a:ext uri="{FF2B5EF4-FFF2-40B4-BE49-F238E27FC236}">
                <a16:creationId xmlns:a16="http://schemas.microsoft.com/office/drawing/2014/main" id="{9B3C6CBB-57A3-F56B-6B0D-4EFA460BCED5}"/>
              </a:ext>
            </a:extLst>
          </p:cNvPr>
          <p:cNvSpPr/>
          <p:nvPr/>
        </p:nvSpPr>
        <p:spPr bwMode="gray">
          <a:xfrm>
            <a:off x="9159434" y="4520986"/>
            <a:ext cx="3240360" cy="1080000"/>
          </a:xfrm>
          <a:prstGeom prst="parallelogram">
            <a:avLst>
              <a:gd name="adj" fmla="val 36901"/>
            </a:avLst>
          </a:prstGeom>
          <a:solidFill>
            <a:schemeClr val="accent2"/>
          </a:solidFill>
          <a:ln w="12700">
            <a:noFill/>
            <a:miter lim="800000"/>
            <a:headEnd/>
            <a:tailEnd/>
          </a:ln>
          <a:effectLst/>
        </p:spPr>
        <p:txBody>
          <a:bodyPr lIns="36000" tIns="46800" rIns="90000" bIns="46800" anchor="ctr" anchorCtr="0"/>
          <a:lstStyle/>
          <a:p>
            <a:pPr>
              <a:defRPr/>
            </a:pPr>
            <a:r>
              <a:rPr kumimoji="0" lang="en-US" sz="1200" b="1" i="0" u="none" strike="noStrike" kern="1200" cap="none" spc="0" normalizeH="0" noProof="0" dirty="0" err="1">
                <a:ln>
                  <a:noFill/>
                </a:ln>
                <a:solidFill>
                  <a:srgbClr val="FFFFFF"/>
                </a:solidFill>
                <a:effectLst/>
                <a:uLnTx/>
                <a:uFillTx/>
                <a:ea typeface="+mn-ea"/>
                <a:cs typeface="+mn-cs"/>
              </a:rPr>
              <a:t>Modèles</a:t>
            </a:r>
            <a:r>
              <a:rPr kumimoji="0" lang="en-US" sz="1200" b="1" i="0" u="none" strike="noStrike" kern="1200" cap="none" spc="0" normalizeH="0" noProof="0" dirty="0">
                <a:ln>
                  <a:noFill/>
                </a:ln>
                <a:solidFill>
                  <a:srgbClr val="FFFFFF"/>
                </a:solidFill>
                <a:effectLst/>
                <a:uLnTx/>
                <a:uFillTx/>
                <a:ea typeface="+mn-ea"/>
                <a:cs typeface="+mn-cs"/>
              </a:rPr>
              <a:t> et </a:t>
            </a:r>
            <a:r>
              <a:rPr kumimoji="0" lang="en-US" sz="1200" b="1" i="0" u="none" strike="noStrike" kern="1200" cap="none" spc="0" normalizeH="0" noProof="0" dirty="0" err="1">
                <a:ln>
                  <a:noFill/>
                </a:ln>
                <a:solidFill>
                  <a:srgbClr val="FFFFFF"/>
                </a:solidFill>
                <a:effectLst/>
                <a:uLnTx/>
                <a:uFillTx/>
                <a:ea typeface="+mn-ea"/>
                <a:cs typeface="+mn-cs"/>
              </a:rPr>
              <a:t>empreinte</a:t>
            </a:r>
            <a:r>
              <a:rPr kumimoji="0" lang="en-US" sz="1200" b="1" i="0" u="none" strike="noStrike" kern="1200" cap="none" spc="0" normalizeH="0" noProof="0" dirty="0">
                <a:ln>
                  <a:noFill/>
                </a:ln>
                <a:solidFill>
                  <a:srgbClr val="FFFFFF"/>
                </a:solidFill>
                <a:effectLst/>
                <a:uLnTx/>
                <a:uFillTx/>
                <a:ea typeface="+mn-ea"/>
                <a:cs typeface="+mn-cs"/>
              </a:rPr>
              <a:t> </a:t>
            </a:r>
          </a:p>
          <a:p>
            <a:pPr>
              <a:defRPr/>
            </a:pPr>
            <a:r>
              <a:rPr kumimoji="0" lang="en-US" sz="1200" b="1" i="0" u="none" strike="noStrike" kern="1200" cap="none" spc="0" normalizeH="0" noProof="0" dirty="0" err="1">
                <a:ln>
                  <a:noFill/>
                </a:ln>
                <a:solidFill>
                  <a:srgbClr val="FFFFFF"/>
                </a:solidFill>
                <a:effectLst/>
                <a:uLnTx/>
                <a:uFillTx/>
                <a:ea typeface="+mn-ea"/>
                <a:cs typeface="+mn-cs"/>
              </a:rPr>
              <a:t>carbone</a:t>
            </a:r>
            <a:endParaRPr kumimoji="0" lang="en-US" sz="1200" b="1" i="0" u="none" strike="noStrike" kern="1200" cap="none" spc="0" normalizeH="0" noProof="0" dirty="0">
              <a:ln>
                <a:noFill/>
              </a:ln>
              <a:solidFill>
                <a:srgbClr val="FFFFFF"/>
              </a:solidFill>
              <a:effectLst/>
              <a:uLnTx/>
              <a:uFillTx/>
              <a:ea typeface="+mn-ea"/>
              <a:cs typeface="+mn-cs"/>
            </a:endParaRPr>
          </a:p>
          <a:p>
            <a:pPr>
              <a:defRPr/>
            </a:pPr>
            <a:r>
              <a:rPr kumimoji="0" lang="en-US" sz="1100" i="0" u="none" strike="noStrike" kern="1200" cap="none" spc="0" normalizeH="0" noProof="0" dirty="0">
                <a:ln>
                  <a:noFill/>
                </a:ln>
                <a:solidFill>
                  <a:srgbClr val="FFFFFF"/>
                </a:solidFill>
                <a:effectLst/>
                <a:uLnTx/>
                <a:uFillTx/>
                <a:ea typeface="+mn-ea"/>
                <a:cs typeface="+mn-cs"/>
              </a:rPr>
              <a:t>- Images de </a:t>
            </a:r>
            <a:r>
              <a:rPr kumimoji="0" lang="en-US" sz="1100" i="0" u="none" strike="noStrike" kern="1200" cap="none" spc="0" normalizeH="0" noProof="0" dirty="0" err="1">
                <a:ln>
                  <a:noFill/>
                </a:ln>
                <a:solidFill>
                  <a:srgbClr val="FFFFFF"/>
                </a:solidFill>
                <a:effectLst/>
                <a:uLnTx/>
                <a:uFillTx/>
                <a:ea typeface="+mn-ea"/>
                <a:cs typeface="+mn-cs"/>
              </a:rPr>
              <a:t>modèles</a:t>
            </a:r>
            <a:r>
              <a:rPr kumimoji="0" lang="en-US" sz="1100" i="0" u="none" strike="noStrike" kern="1200" cap="none" spc="0" normalizeH="0" noProof="0" dirty="0">
                <a:ln>
                  <a:noFill/>
                </a:ln>
                <a:solidFill>
                  <a:srgbClr val="FFFFFF"/>
                </a:solidFill>
                <a:effectLst/>
                <a:uLnTx/>
                <a:uFillTx/>
                <a:ea typeface="+mn-ea"/>
                <a:cs typeface="+mn-cs"/>
              </a:rPr>
              <a:t> de voiture</a:t>
            </a:r>
          </a:p>
          <a:p>
            <a:pPr>
              <a:defRPr/>
            </a:pPr>
            <a:r>
              <a:rPr lang="en-US" sz="1100" dirty="0">
                <a:solidFill>
                  <a:srgbClr val="FFFFFF"/>
                </a:solidFill>
              </a:rPr>
              <a:t>- </a:t>
            </a:r>
            <a:r>
              <a:rPr lang="en-US" sz="1100" dirty="0" err="1">
                <a:solidFill>
                  <a:srgbClr val="FFFFFF"/>
                </a:solidFill>
              </a:rPr>
              <a:t>Empreinte</a:t>
            </a:r>
            <a:r>
              <a:rPr lang="en-US" sz="1100" dirty="0">
                <a:solidFill>
                  <a:srgbClr val="FFFFFF"/>
                </a:solidFill>
              </a:rPr>
              <a:t> </a:t>
            </a:r>
            <a:r>
              <a:rPr lang="en-US" sz="1100" dirty="0" err="1">
                <a:solidFill>
                  <a:srgbClr val="FFFFFF"/>
                </a:solidFill>
              </a:rPr>
              <a:t>carbone</a:t>
            </a:r>
            <a:r>
              <a:rPr lang="en-US" sz="1100" dirty="0">
                <a:solidFill>
                  <a:srgbClr val="FFFFFF"/>
                </a:solidFill>
              </a:rPr>
              <a:t> de </a:t>
            </a:r>
            <a:r>
              <a:rPr lang="en-US" sz="1100" dirty="0" err="1">
                <a:solidFill>
                  <a:srgbClr val="FFFFFF"/>
                </a:solidFill>
              </a:rPr>
              <a:t>chaque</a:t>
            </a:r>
            <a:r>
              <a:rPr lang="en-US" sz="1100" dirty="0">
                <a:solidFill>
                  <a:srgbClr val="FFFFFF"/>
                </a:solidFill>
              </a:rPr>
              <a:t> </a:t>
            </a:r>
            <a:r>
              <a:rPr lang="en-US" sz="1100" dirty="0" err="1">
                <a:solidFill>
                  <a:srgbClr val="FFFFFF"/>
                </a:solidFill>
              </a:rPr>
              <a:t>modèle</a:t>
            </a:r>
            <a:endParaRPr kumimoji="0" lang="en-US" sz="1000" i="1" u="none" strike="noStrike" kern="1200" cap="none" spc="0" normalizeH="0" noProof="0" dirty="0">
              <a:ln>
                <a:noFill/>
              </a:ln>
              <a:solidFill>
                <a:srgbClr val="FFFFFF"/>
              </a:solidFill>
              <a:effectLst/>
              <a:uLnTx/>
              <a:uFillTx/>
              <a:ea typeface="+mn-ea"/>
              <a:cs typeface="+mn-cs"/>
            </a:endParaRPr>
          </a:p>
        </p:txBody>
      </p:sp>
      <p:sp>
        <p:nvSpPr>
          <p:cNvPr id="28" name="Parallelogramm 21">
            <a:extLst>
              <a:ext uri="{FF2B5EF4-FFF2-40B4-BE49-F238E27FC236}">
                <a16:creationId xmlns:a16="http://schemas.microsoft.com/office/drawing/2014/main" id="{AE54AD42-D75D-A303-64DD-05DB63594BC1}"/>
              </a:ext>
            </a:extLst>
          </p:cNvPr>
          <p:cNvSpPr/>
          <p:nvPr/>
        </p:nvSpPr>
        <p:spPr bwMode="gray">
          <a:xfrm flipH="1">
            <a:off x="9160720" y="2144601"/>
            <a:ext cx="3236273" cy="1080000"/>
          </a:xfrm>
          <a:prstGeom prst="parallelogram">
            <a:avLst>
              <a:gd name="adj" fmla="val 36381"/>
            </a:avLst>
          </a:prstGeom>
          <a:solidFill>
            <a:schemeClr val="accent2"/>
          </a:solidFill>
          <a:ln w="12700">
            <a:noFill/>
            <a:miter lim="800000"/>
            <a:headEnd/>
            <a:tailEnd/>
          </a:ln>
          <a:effectLst/>
        </p:spPr>
        <p:txBody>
          <a:bodyPr lIns="36000" tIns="46800" rIns="90000" bIns="46800" anchor="ctr" anchorCtr="0"/>
          <a:lstStyle/>
          <a:p>
            <a:r>
              <a:rPr lang="fr-FR" sz="1200" b="1" dirty="0">
                <a:ln w="0"/>
                <a:solidFill>
                  <a:schemeClr val="bg1"/>
                </a:solidFill>
                <a:effectLst>
                  <a:outerShdw blurRad="38100" dist="19050" dir="2700000" algn="tl" rotWithShape="0">
                    <a:schemeClr val="dk1">
                      <a:alpha val="40000"/>
                    </a:schemeClr>
                  </a:outerShdw>
                </a:effectLst>
              </a:rPr>
              <a:t>Echantillon Train</a:t>
            </a:r>
          </a:p>
          <a:p>
            <a:r>
              <a:rPr lang="fr-FR" sz="1200" dirty="0">
                <a:ln w="0"/>
                <a:solidFill>
                  <a:schemeClr val="bg1"/>
                </a:solidFill>
                <a:effectLst>
                  <a:outerShdw blurRad="38100" dist="19050" dir="2700000" algn="tl" rotWithShape="0">
                    <a:schemeClr val="dk1">
                      <a:alpha val="40000"/>
                    </a:schemeClr>
                  </a:outerShdw>
                </a:effectLst>
              </a:rPr>
              <a:t>2600 Images + labels</a:t>
            </a:r>
          </a:p>
          <a:p>
            <a:endParaRPr lang="fr-FR" sz="1200" b="1" dirty="0">
              <a:ln w="0"/>
              <a:solidFill>
                <a:schemeClr val="bg1"/>
              </a:solidFill>
              <a:effectLst>
                <a:outerShdw blurRad="38100" dist="19050" dir="2700000" algn="tl" rotWithShape="0">
                  <a:schemeClr val="dk1">
                    <a:alpha val="40000"/>
                  </a:schemeClr>
                </a:outerShdw>
              </a:effectLst>
            </a:endParaRPr>
          </a:p>
        </p:txBody>
      </p:sp>
      <p:sp>
        <p:nvSpPr>
          <p:cNvPr id="29" name="Eingekerbter Richtungspfeil 23">
            <a:extLst>
              <a:ext uri="{FF2B5EF4-FFF2-40B4-BE49-F238E27FC236}">
                <a16:creationId xmlns:a16="http://schemas.microsoft.com/office/drawing/2014/main" id="{1AB45CAD-ABEE-4472-1D4B-D710BE121CC1}"/>
              </a:ext>
            </a:extLst>
          </p:cNvPr>
          <p:cNvSpPr/>
          <p:nvPr/>
        </p:nvSpPr>
        <p:spPr bwMode="gray">
          <a:xfrm>
            <a:off x="9599428" y="3332602"/>
            <a:ext cx="3005275" cy="1080000"/>
          </a:xfrm>
          <a:prstGeom prst="chevron">
            <a:avLst>
              <a:gd name="adj" fmla="val 18221"/>
            </a:avLst>
          </a:prstGeom>
          <a:solidFill>
            <a:schemeClr val="accent2"/>
          </a:solidFill>
          <a:ln w="12700">
            <a:noFill/>
            <a:miter lim="800000"/>
            <a:headEnd/>
            <a:tailEnd/>
          </a:ln>
          <a:effectLst/>
        </p:spPr>
        <p:txBody>
          <a:bodyPr wrap="none" lIns="144000" tIns="46800" rIns="90000" bIns="46800" anchor="ctr" anchorCtr="0"/>
          <a:lstStyle/>
          <a:p>
            <a:r>
              <a:rPr lang="fr-FR" sz="1200" b="1" dirty="0">
                <a:ln w="0"/>
                <a:solidFill>
                  <a:schemeClr val="bg1"/>
                </a:solidFill>
                <a:effectLst>
                  <a:outerShdw blurRad="38100" dist="19050" dir="2700000" algn="tl" rotWithShape="0">
                    <a:schemeClr val="dk1">
                      <a:alpha val="40000"/>
                    </a:schemeClr>
                  </a:outerShdw>
                </a:effectLst>
              </a:rPr>
              <a:t>Echantillon Test</a:t>
            </a:r>
          </a:p>
          <a:p>
            <a:r>
              <a:rPr lang="fr-FR" sz="1200" dirty="0">
                <a:ln w="0"/>
                <a:solidFill>
                  <a:schemeClr val="bg1"/>
                </a:solidFill>
                <a:effectLst>
                  <a:outerShdw blurRad="38100" dist="19050" dir="2700000" algn="tl" rotWithShape="0">
                    <a:schemeClr val="dk1">
                      <a:alpha val="40000"/>
                    </a:schemeClr>
                  </a:outerShdw>
                </a:effectLst>
              </a:rPr>
              <a:t>1000 Images + labels</a:t>
            </a:r>
          </a:p>
        </p:txBody>
      </p:sp>
      <p:sp>
        <p:nvSpPr>
          <p:cNvPr id="13" name="Rectangle 12">
            <a:extLst>
              <a:ext uri="{FF2B5EF4-FFF2-40B4-BE49-F238E27FC236}">
                <a16:creationId xmlns:a16="http://schemas.microsoft.com/office/drawing/2014/main" id="{147F1B71-F467-88AE-08F0-67C11E54821B}"/>
              </a:ext>
            </a:extLst>
          </p:cNvPr>
          <p:cNvSpPr/>
          <p:nvPr/>
        </p:nvSpPr>
        <p:spPr>
          <a:xfrm>
            <a:off x="11871946" y="2063580"/>
            <a:ext cx="336433" cy="3669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600" dirty="0" err="1"/>
          </a:p>
        </p:txBody>
      </p:sp>
      <p:pic>
        <p:nvPicPr>
          <p:cNvPr id="31" name="Graphic 30" descr="Table with solid fill">
            <a:extLst>
              <a:ext uri="{FF2B5EF4-FFF2-40B4-BE49-F238E27FC236}">
                <a16:creationId xmlns:a16="http://schemas.microsoft.com/office/drawing/2014/main" id="{F5106CEE-927F-4B7C-1C2A-65CAC4B7CD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32504" y="2761114"/>
            <a:ext cx="432000" cy="432000"/>
          </a:xfrm>
          <a:prstGeom prst="rect">
            <a:avLst/>
          </a:prstGeom>
        </p:spPr>
      </p:pic>
      <p:pic>
        <p:nvPicPr>
          <p:cNvPr id="33" name="Graphic 32" descr="Image with solid fill">
            <a:extLst>
              <a:ext uri="{FF2B5EF4-FFF2-40B4-BE49-F238E27FC236}">
                <a16:creationId xmlns:a16="http://schemas.microsoft.com/office/drawing/2014/main" id="{06567357-7AFA-2A6E-7E1F-65C4F3155C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54422" y="2761114"/>
            <a:ext cx="432000" cy="432000"/>
          </a:xfrm>
          <a:prstGeom prst="rect">
            <a:avLst/>
          </a:prstGeom>
        </p:spPr>
      </p:pic>
      <p:pic>
        <p:nvPicPr>
          <p:cNvPr id="34" name="Graphic 33" descr="Table with solid fill">
            <a:extLst>
              <a:ext uri="{FF2B5EF4-FFF2-40B4-BE49-F238E27FC236}">
                <a16:creationId xmlns:a16="http://schemas.microsoft.com/office/drawing/2014/main" id="{48DBD476-F3A5-025E-88BA-F86A9A605D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22554" y="4022340"/>
            <a:ext cx="432000" cy="432000"/>
          </a:xfrm>
          <a:prstGeom prst="rect">
            <a:avLst/>
          </a:prstGeom>
        </p:spPr>
      </p:pic>
      <p:pic>
        <p:nvPicPr>
          <p:cNvPr id="35" name="Graphic 34" descr="Image with solid fill">
            <a:extLst>
              <a:ext uri="{FF2B5EF4-FFF2-40B4-BE49-F238E27FC236}">
                <a16:creationId xmlns:a16="http://schemas.microsoft.com/office/drawing/2014/main" id="{EDB801A8-1C67-1AB5-C7B1-82038B4CD68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44472" y="4022340"/>
            <a:ext cx="432000" cy="432000"/>
          </a:xfrm>
          <a:prstGeom prst="rect">
            <a:avLst/>
          </a:prstGeom>
        </p:spPr>
      </p:pic>
      <p:sp>
        <p:nvSpPr>
          <p:cNvPr id="36" name="Text Placeholder 7">
            <a:extLst>
              <a:ext uri="{FF2B5EF4-FFF2-40B4-BE49-F238E27FC236}">
                <a16:creationId xmlns:a16="http://schemas.microsoft.com/office/drawing/2014/main" id="{73F17250-E217-3D0D-36AA-B23DCDD304D9}"/>
              </a:ext>
            </a:extLst>
          </p:cNvPr>
          <p:cNvSpPr txBox="1">
            <a:spLocks/>
          </p:cNvSpPr>
          <p:nvPr/>
        </p:nvSpPr>
        <p:spPr>
          <a:xfrm>
            <a:off x="9159434" y="1476084"/>
            <a:ext cx="2712512" cy="670992"/>
          </a:xfrm>
          <a:prstGeom prst="rect">
            <a:avLst/>
          </a:prstGeom>
          <a:solidFill>
            <a:schemeClr val="accent1"/>
          </a:solidFill>
        </p:spPr>
        <p:txBody>
          <a:bodyPr lIns="90000" tIns="46800" rIns="90000" bIns="46800" anchor="ctr" anchorCtr="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800" b="1" kern="1200" baseline="0">
                <a:solidFill>
                  <a:srgbClr val="12ABDB"/>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2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177800" algn="l" defTabSz="914400" rtl="0" eaLnBrk="1" fontAlgn="auto" latinLnBrk="0" hangingPunct="1">
              <a:lnSpc>
                <a:spcPct val="100000"/>
              </a:lnSpc>
              <a:spcBef>
                <a:spcPts val="0"/>
              </a:spcBef>
              <a:spcAft>
                <a:spcPts val="0"/>
              </a:spcAft>
              <a:buClr>
                <a:srgbClr val="969696"/>
              </a:buClr>
              <a:buSzTx/>
              <a:buFontTx/>
              <a:buNone/>
              <a:tabLst/>
              <a:defRPr/>
            </a:pPr>
            <a:r>
              <a:rPr lang="en-US" sz="1600" dirty="0">
                <a:solidFill>
                  <a:srgbClr val="FFFFFF"/>
                </a:solidFill>
              </a:rPr>
              <a:t>DATASET FINAL</a:t>
            </a:r>
            <a:endParaRPr lang="en-US" sz="1600" b="1" dirty="0">
              <a:solidFill>
                <a:srgbClr val="FFFFFF"/>
              </a:solidFill>
            </a:endParaRPr>
          </a:p>
        </p:txBody>
      </p:sp>
    </p:spTree>
    <p:extLst>
      <p:ext uri="{BB962C8B-B14F-4D97-AF65-F5344CB8AC3E}">
        <p14:creationId xmlns:p14="http://schemas.microsoft.com/office/powerpoint/2010/main" val="2396048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A568C1E7-2025-4474-AC52-0EDF93405C5D}"/>
              </a:ext>
            </a:extLst>
          </p:cNvPr>
          <p:cNvSpPr>
            <a:spLocks noGrp="1"/>
          </p:cNvSpPr>
          <p:nvPr>
            <p:ph type="title"/>
          </p:nvPr>
        </p:nvSpPr>
        <p:spPr/>
        <p:txBody>
          <a:bodyPr/>
          <a:lstStyle/>
          <a:p>
            <a:r>
              <a:rPr lang="en-GB" dirty="0" err="1"/>
              <a:t>Exemples</a:t>
            </a:r>
            <a:r>
              <a:rPr lang="en-GB" dirty="0"/>
              <a:t> de </a:t>
            </a:r>
            <a:r>
              <a:rPr lang="en-GB" dirty="0" err="1"/>
              <a:t>données</a:t>
            </a:r>
            <a:endParaRPr lang="en-US" dirty="0"/>
          </a:p>
        </p:txBody>
      </p:sp>
      <p:sp>
        <p:nvSpPr>
          <p:cNvPr id="55" name="Text Placeholder 7">
            <a:extLst>
              <a:ext uri="{FF2B5EF4-FFF2-40B4-BE49-F238E27FC236}">
                <a16:creationId xmlns:a16="http://schemas.microsoft.com/office/drawing/2014/main" id="{D1EA359F-BFFA-480A-97E2-23FCFABA4562}"/>
              </a:ext>
            </a:extLst>
          </p:cNvPr>
          <p:cNvSpPr txBox="1">
            <a:spLocks/>
          </p:cNvSpPr>
          <p:nvPr/>
        </p:nvSpPr>
        <p:spPr>
          <a:xfrm>
            <a:off x="6194536" y="3889627"/>
            <a:ext cx="5598713" cy="540000"/>
          </a:xfrm>
          <a:prstGeom prst="rect">
            <a:avLst/>
          </a:prstGeom>
          <a:solidFill>
            <a:schemeClr val="accent4"/>
          </a:solidFill>
        </p:spPr>
        <p:txBody>
          <a:bodyPr anchor="ctr" anchorCtr="0">
            <a:noAutofit/>
          </a:bodyPr>
          <a:lstStyle>
            <a:defPPr>
              <a:defRPr lang="pt-PT"/>
            </a:defPPr>
            <a:lvl1pPr indent="0">
              <a:lnSpc>
                <a:spcPct val="100000"/>
              </a:lnSpc>
              <a:spcBef>
                <a:spcPts val="0"/>
              </a:spcBef>
              <a:spcAft>
                <a:spcPts val="0"/>
              </a:spcAft>
              <a:buFont typeface="Arial" panose="020B0604020202020204" pitchFamily="34" charset="0"/>
              <a:buNone/>
              <a:defRPr sz="1600" b="0" cap="all" baseline="0">
                <a:solidFill>
                  <a:schemeClr val="accent2"/>
                </a:solidFill>
                <a:latin typeface="+mj-lt"/>
              </a:defRPr>
            </a:lvl1pPr>
            <a:lvl2pPr marL="177800" indent="-177800">
              <a:lnSpc>
                <a:spcPct val="100000"/>
              </a:lnSpc>
              <a:spcBef>
                <a:spcPts val="0"/>
              </a:spcBef>
              <a:spcAft>
                <a:spcPts val="600"/>
              </a:spcAft>
              <a:buClr>
                <a:schemeClr val="accent1"/>
              </a:buClr>
              <a:buFont typeface="Wingdings" panose="05000000000000000000" pitchFamily="2" charset="2"/>
              <a:buChar char="§"/>
              <a:defRPr sz="1200" baseline="0"/>
            </a:lvl2pPr>
            <a:lvl3pPr marL="361950" indent="-184150">
              <a:lnSpc>
                <a:spcPct val="100000"/>
              </a:lnSpc>
              <a:spcBef>
                <a:spcPts val="0"/>
              </a:spcBef>
              <a:spcAft>
                <a:spcPts val="600"/>
              </a:spcAft>
              <a:buClr>
                <a:schemeClr val="accent2"/>
              </a:buClr>
              <a:buFont typeface="Arial" panose="020B0604020202020204" pitchFamily="34" charset="0"/>
              <a:buChar char="•"/>
              <a:defRPr sz="1200" baseline="0"/>
            </a:lvl3pPr>
            <a:lvl4pPr marL="539750" indent="-177800">
              <a:lnSpc>
                <a:spcPct val="100000"/>
              </a:lnSpc>
              <a:spcBef>
                <a:spcPts val="0"/>
              </a:spcBef>
              <a:spcAft>
                <a:spcPts val="600"/>
              </a:spcAft>
              <a:buClr>
                <a:schemeClr val="tx1"/>
              </a:buClr>
              <a:buFont typeface="Ubuntu" panose="020B0504030602030204" pitchFamily="34" charset="0"/>
              <a:buChar char="–"/>
              <a:defRPr sz="1200" baseline="0"/>
            </a:lvl4pPr>
            <a:lvl5pPr marL="717550" indent="-177800">
              <a:lnSpc>
                <a:spcPct val="100000"/>
              </a:lnSpc>
              <a:spcBef>
                <a:spcPts val="0"/>
              </a:spcBef>
              <a:spcAft>
                <a:spcPts val="600"/>
              </a:spcAft>
              <a:buClr>
                <a:schemeClr val="accent3"/>
              </a:buClr>
              <a:buFont typeface="Arial" panose="020B0604020202020204" pitchFamily="34" charset="0"/>
              <a:buChar char="•"/>
              <a:defRPr sz="120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all" spc="0" normalizeH="0" noProof="0" dirty="0" err="1">
                <a:ln>
                  <a:noFill/>
                </a:ln>
                <a:effectLst/>
                <a:uLnTx/>
                <a:uFillTx/>
                <a:ea typeface="+mn-ea"/>
                <a:cs typeface="+mn-cs"/>
              </a:rPr>
              <a:t>Empreinte</a:t>
            </a:r>
            <a:r>
              <a:rPr kumimoji="0" lang="en-US" sz="1600" b="0" i="0" u="none" strike="noStrike" kern="1200" cap="all" spc="0" normalizeH="0" noProof="0" dirty="0">
                <a:ln>
                  <a:noFill/>
                </a:ln>
                <a:effectLst/>
                <a:uLnTx/>
                <a:uFillTx/>
                <a:ea typeface="+mn-ea"/>
                <a:cs typeface="+mn-cs"/>
              </a:rPr>
              <a:t> </a:t>
            </a:r>
            <a:r>
              <a:rPr kumimoji="0" lang="en-US" sz="1600" b="0" i="0" u="none" strike="noStrike" kern="1200" cap="all" spc="0" normalizeH="0" noProof="0" dirty="0" err="1">
                <a:ln>
                  <a:noFill/>
                </a:ln>
                <a:effectLst/>
                <a:uLnTx/>
                <a:uFillTx/>
                <a:ea typeface="+mn-ea"/>
                <a:cs typeface="+mn-cs"/>
              </a:rPr>
              <a:t>carbone</a:t>
            </a:r>
            <a:endParaRPr kumimoji="0" lang="en-US" sz="1600" b="0" i="0" u="none" strike="noStrike" kern="1200" cap="all" spc="0" normalizeH="0" noProof="0" dirty="0">
              <a:ln>
                <a:noFill/>
              </a:ln>
              <a:effectLst/>
              <a:uLnTx/>
              <a:uFillTx/>
              <a:ea typeface="+mn-ea"/>
              <a:cs typeface="+mn-cs"/>
            </a:endParaRPr>
          </a:p>
        </p:txBody>
      </p:sp>
      <p:sp>
        <p:nvSpPr>
          <p:cNvPr id="56" name="Text Placeholder 7">
            <a:extLst>
              <a:ext uri="{FF2B5EF4-FFF2-40B4-BE49-F238E27FC236}">
                <a16:creationId xmlns:a16="http://schemas.microsoft.com/office/drawing/2014/main" id="{3BD94974-FC81-411A-A043-523128427887}"/>
              </a:ext>
            </a:extLst>
          </p:cNvPr>
          <p:cNvSpPr txBox="1">
            <a:spLocks/>
          </p:cNvSpPr>
          <p:nvPr/>
        </p:nvSpPr>
        <p:spPr>
          <a:xfrm>
            <a:off x="6194536" y="4429627"/>
            <a:ext cx="5598713" cy="2034000"/>
          </a:xfrm>
          <a:prstGeom prst="rect">
            <a:avLst/>
          </a:prstGeom>
          <a:solidFill>
            <a:schemeClr val="bg2"/>
          </a:solidFill>
        </p:spPr>
        <p:txBody>
          <a:bodyPr lIns="90000" tIns="90000" rIns="90000" bIns="9000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6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6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MISSING ??</a:t>
            </a:r>
          </a:p>
          <a:p>
            <a:endParaRPr lang="en-US" sz="1400" dirty="0"/>
          </a:p>
        </p:txBody>
      </p:sp>
      <p:sp>
        <p:nvSpPr>
          <p:cNvPr id="38" name="Text Placeholder 7">
            <a:extLst>
              <a:ext uri="{FF2B5EF4-FFF2-40B4-BE49-F238E27FC236}">
                <a16:creationId xmlns:a16="http://schemas.microsoft.com/office/drawing/2014/main" id="{94FBF4EF-5272-4429-AE4D-623DEFFB4223}"/>
              </a:ext>
            </a:extLst>
          </p:cNvPr>
          <p:cNvSpPr txBox="1">
            <a:spLocks/>
          </p:cNvSpPr>
          <p:nvPr/>
        </p:nvSpPr>
        <p:spPr>
          <a:xfrm>
            <a:off x="406799" y="1139002"/>
            <a:ext cx="5598713" cy="540000"/>
          </a:xfrm>
          <a:prstGeom prst="rect">
            <a:avLst/>
          </a:prstGeom>
          <a:solidFill>
            <a:schemeClr val="accent4"/>
          </a:solidFill>
        </p:spPr>
        <p:txBody>
          <a:bodyPr anchor="ctr" anchorCtr="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800" b="1" kern="1200" baseline="0">
                <a:solidFill>
                  <a:srgbClr val="12ABDB"/>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2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all" spc="0" normalizeH="0" noProof="0" dirty="0">
                <a:ln>
                  <a:noFill/>
                </a:ln>
                <a:solidFill>
                  <a:schemeClr val="accent2"/>
                </a:solidFill>
                <a:effectLst/>
                <a:uLnTx/>
                <a:uFillTx/>
                <a:latin typeface="+mj-lt"/>
                <a:ea typeface="+mn-ea"/>
                <a:cs typeface="+mn-cs"/>
              </a:rPr>
              <a:t>Images</a:t>
            </a:r>
          </a:p>
        </p:txBody>
      </p:sp>
      <p:sp>
        <p:nvSpPr>
          <p:cNvPr id="39" name="Text Placeholder 7">
            <a:extLst>
              <a:ext uri="{FF2B5EF4-FFF2-40B4-BE49-F238E27FC236}">
                <a16:creationId xmlns:a16="http://schemas.microsoft.com/office/drawing/2014/main" id="{419D1113-C51A-49F9-A5EF-E1D8FDB7B9A1}"/>
              </a:ext>
            </a:extLst>
          </p:cNvPr>
          <p:cNvSpPr txBox="1">
            <a:spLocks/>
          </p:cNvSpPr>
          <p:nvPr/>
        </p:nvSpPr>
        <p:spPr>
          <a:xfrm>
            <a:off x="406799" y="1679001"/>
            <a:ext cx="5598713" cy="4784625"/>
          </a:xfrm>
          <a:prstGeom prst="rect">
            <a:avLst/>
          </a:prstGeom>
          <a:solidFill>
            <a:schemeClr val="bg2"/>
          </a:solidFill>
        </p:spPr>
        <p:txBody>
          <a:bodyPr lIns="90000" tIns="90000" rIns="90000" bIns="9000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6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6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
        <p:nvSpPr>
          <p:cNvPr id="42" name="Text Placeholder 7">
            <a:extLst>
              <a:ext uri="{FF2B5EF4-FFF2-40B4-BE49-F238E27FC236}">
                <a16:creationId xmlns:a16="http://schemas.microsoft.com/office/drawing/2014/main" id="{FFA4B507-7570-42CE-8E60-6836F513A235}"/>
              </a:ext>
            </a:extLst>
          </p:cNvPr>
          <p:cNvSpPr txBox="1">
            <a:spLocks/>
          </p:cNvSpPr>
          <p:nvPr/>
        </p:nvSpPr>
        <p:spPr>
          <a:xfrm>
            <a:off x="6194536" y="1139002"/>
            <a:ext cx="5598713" cy="540000"/>
          </a:xfrm>
          <a:prstGeom prst="rect">
            <a:avLst/>
          </a:prstGeom>
          <a:solidFill>
            <a:schemeClr val="accent4"/>
          </a:solidFill>
        </p:spPr>
        <p:txBody>
          <a:bodyPr anchor="ctr" anchorCtr="0">
            <a:noAutofit/>
          </a:bodyPr>
          <a:lstStyle>
            <a:defPPr>
              <a:defRPr lang="pt-PT"/>
            </a:defPPr>
            <a:lvl1pPr indent="0">
              <a:lnSpc>
                <a:spcPct val="100000"/>
              </a:lnSpc>
              <a:spcBef>
                <a:spcPts val="0"/>
              </a:spcBef>
              <a:spcAft>
                <a:spcPts val="0"/>
              </a:spcAft>
              <a:buFont typeface="Arial" panose="020B0604020202020204" pitchFamily="34" charset="0"/>
              <a:buNone/>
              <a:defRPr sz="1600" b="0" cap="all" baseline="0">
                <a:solidFill>
                  <a:schemeClr val="accent2"/>
                </a:solidFill>
                <a:latin typeface="+mj-lt"/>
              </a:defRPr>
            </a:lvl1pPr>
            <a:lvl2pPr marL="177800" indent="-177800">
              <a:lnSpc>
                <a:spcPct val="100000"/>
              </a:lnSpc>
              <a:spcBef>
                <a:spcPts val="0"/>
              </a:spcBef>
              <a:spcAft>
                <a:spcPts val="600"/>
              </a:spcAft>
              <a:buClr>
                <a:schemeClr val="accent1"/>
              </a:buClr>
              <a:buFont typeface="Wingdings" panose="05000000000000000000" pitchFamily="2" charset="2"/>
              <a:buChar char="§"/>
              <a:defRPr sz="1200" baseline="0"/>
            </a:lvl2pPr>
            <a:lvl3pPr marL="361950" indent="-184150">
              <a:lnSpc>
                <a:spcPct val="100000"/>
              </a:lnSpc>
              <a:spcBef>
                <a:spcPts val="0"/>
              </a:spcBef>
              <a:spcAft>
                <a:spcPts val="600"/>
              </a:spcAft>
              <a:buClr>
                <a:schemeClr val="accent2"/>
              </a:buClr>
              <a:buFont typeface="Arial" panose="020B0604020202020204" pitchFamily="34" charset="0"/>
              <a:buChar char="•"/>
              <a:defRPr sz="1200" baseline="0"/>
            </a:lvl3pPr>
            <a:lvl4pPr marL="539750" indent="-177800">
              <a:lnSpc>
                <a:spcPct val="100000"/>
              </a:lnSpc>
              <a:spcBef>
                <a:spcPts val="0"/>
              </a:spcBef>
              <a:spcAft>
                <a:spcPts val="600"/>
              </a:spcAft>
              <a:buClr>
                <a:schemeClr val="tx1"/>
              </a:buClr>
              <a:buFont typeface="Ubuntu" panose="020B0504030602030204" pitchFamily="34" charset="0"/>
              <a:buChar char="–"/>
              <a:defRPr sz="1200" baseline="0"/>
            </a:lvl4pPr>
            <a:lvl5pPr marL="717550" indent="-177800">
              <a:lnSpc>
                <a:spcPct val="100000"/>
              </a:lnSpc>
              <a:spcBef>
                <a:spcPts val="0"/>
              </a:spcBef>
              <a:spcAft>
                <a:spcPts val="600"/>
              </a:spcAft>
              <a:buClr>
                <a:schemeClr val="accent3"/>
              </a:buClr>
              <a:buFont typeface="Arial" panose="020B0604020202020204" pitchFamily="34" charset="0"/>
              <a:buChar char="•"/>
              <a:defRPr sz="120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all" spc="0" normalizeH="0" noProof="0" dirty="0">
                <a:ln>
                  <a:noFill/>
                </a:ln>
                <a:effectLst/>
                <a:uLnTx/>
                <a:uFillTx/>
                <a:ea typeface="+mn-ea"/>
                <a:cs typeface="+mn-cs"/>
              </a:rPr>
              <a:t>Labels</a:t>
            </a:r>
          </a:p>
        </p:txBody>
      </p:sp>
      <p:sp>
        <p:nvSpPr>
          <p:cNvPr id="44" name="Text Placeholder 7">
            <a:extLst>
              <a:ext uri="{FF2B5EF4-FFF2-40B4-BE49-F238E27FC236}">
                <a16:creationId xmlns:a16="http://schemas.microsoft.com/office/drawing/2014/main" id="{BEB37986-D89B-4108-90A3-CE9905B4B8BB}"/>
              </a:ext>
            </a:extLst>
          </p:cNvPr>
          <p:cNvSpPr txBox="1">
            <a:spLocks/>
          </p:cNvSpPr>
          <p:nvPr/>
        </p:nvSpPr>
        <p:spPr>
          <a:xfrm>
            <a:off x="6194536" y="1679002"/>
            <a:ext cx="5598713" cy="2034000"/>
          </a:xfrm>
          <a:prstGeom prst="rect">
            <a:avLst/>
          </a:prstGeom>
          <a:solidFill>
            <a:schemeClr val="bg2"/>
          </a:solidFill>
        </p:spPr>
        <p:txBody>
          <a:bodyPr lIns="90000" tIns="90000" rIns="90000" bIns="9000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6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6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pic>
        <p:nvPicPr>
          <p:cNvPr id="3" name="Picture 2">
            <a:extLst>
              <a:ext uri="{FF2B5EF4-FFF2-40B4-BE49-F238E27FC236}">
                <a16:creationId xmlns:a16="http://schemas.microsoft.com/office/drawing/2014/main" id="{7E3901C2-0F82-A0CA-913D-E27505C3E286}"/>
              </a:ext>
            </a:extLst>
          </p:cNvPr>
          <p:cNvPicPr>
            <a:picLocks noChangeAspect="1"/>
          </p:cNvPicPr>
          <p:nvPr/>
        </p:nvPicPr>
        <p:blipFill>
          <a:blip r:embed="rId3"/>
          <a:stretch>
            <a:fillRect/>
          </a:stretch>
        </p:blipFill>
        <p:spPr>
          <a:xfrm>
            <a:off x="685205" y="2299663"/>
            <a:ext cx="5041900" cy="3543300"/>
          </a:xfrm>
          <a:prstGeom prst="rect">
            <a:avLst/>
          </a:prstGeom>
        </p:spPr>
      </p:pic>
      <p:pic>
        <p:nvPicPr>
          <p:cNvPr id="7" name="Picture 6" descr="A screenshot of a graph&#10;&#10;Description automatically generated">
            <a:extLst>
              <a:ext uri="{FF2B5EF4-FFF2-40B4-BE49-F238E27FC236}">
                <a16:creationId xmlns:a16="http://schemas.microsoft.com/office/drawing/2014/main" id="{F5143DDB-9223-7E2C-E476-DA8669AD35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8599" y="2011076"/>
            <a:ext cx="4870586" cy="1369852"/>
          </a:xfrm>
          <a:prstGeom prst="rect">
            <a:avLst/>
          </a:prstGeom>
        </p:spPr>
      </p:pic>
    </p:spTree>
    <p:extLst>
      <p:ext uri="{BB962C8B-B14F-4D97-AF65-F5344CB8AC3E}">
        <p14:creationId xmlns:p14="http://schemas.microsoft.com/office/powerpoint/2010/main" val="2355853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gendaTitel">
            <a:extLst>
              <a:ext uri="{FF2B5EF4-FFF2-40B4-BE49-F238E27FC236}">
                <a16:creationId xmlns:a16="http://schemas.microsoft.com/office/drawing/2014/main" id="{41E8E20E-C26D-470D-927E-2041B5F47BAC}"/>
              </a:ext>
            </a:extLst>
          </p:cNvPr>
          <p:cNvSpPr>
            <a:spLocks noGrp="1"/>
          </p:cNvSpPr>
          <p:nvPr>
            <p:ph type="title"/>
          </p:nvPr>
        </p:nvSpPr>
        <p:spPr/>
        <p:txBody>
          <a:bodyPr/>
          <a:lstStyle/>
          <a:p>
            <a:r>
              <a:rPr lang="en-US" dirty="0" err="1"/>
              <a:t>Livrables</a:t>
            </a:r>
            <a:endParaRPr lang="en-US" dirty="0"/>
          </a:p>
        </p:txBody>
      </p:sp>
      <p:grpSp>
        <p:nvGrpSpPr>
          <p:cNvPr id="8" name="Group 31">
            <a:extLst>
              <a:ext uri="{FF2B5EF4-FFF2-40B4-BE49-F238E27FC236}">
                <a16:creationId xmlns:a16="http://schemas.microsoft.com/office/drawing/2014/main" id="{37316EA0-1143-4338-76DE-4A02AA7E86CB}"/>
              </a:ext>
            </a:extLst>
          </p:cNvPr>
          <p:cNvGrpSpPr/>
          <p:nvPr/>
        </p:nvGrpSpPr>
        <p:grpSpPr>
          <a:xfrm>
            <a:off x="1055440" y="1944627"/>
            <a:ext cx="10081119" cy="1484373"/>
            <a:chOff x="1943104" y="2797586"/>
            <a:chExt cx="5272452" cy="1222309"/>
          </a:xfrm>
        </p:grpSpPr>
        <p:sp>
          <p:nvSpPr>
            <p:cNvPr id="9" name="Shape">
              <a:extLst>
                <a:ext uri="{FF2B5EF4-FFF2-40B4-BE49-F238E27FC236}">
                  <a16:creationId xmlns:a16="http://schemas.microsoft.com/office/drawing/2014/main" id="{B65525EF-6260-C6EA-E74E-C767C987A97D}"/>
                </a:ext>
              </a:extLst>
            </p:cNvPr>
            <p:cNvSpPr/>
            <p:nvPr/>
          </p:nvSpPr>
          <p:spPr>
            <a:xfrm>
              <a:off x="6520811" y="3218257"/>
              <a:ext cx="694745" cy="78016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16908" y="10800"/>
                  </a:lnTo>
                  <a:close/>
                </a:path>
              </a:pathLst>
            </a:custGeom>
            <a:solidFill>
              <a:schemeClr val="accent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solidFill>
                  <a:schemeClr val="bg1"/>
                </a:solidFill>
              </a:endParaRPr>
            </a:p>
          </p:txBody>
        </p:sp>
        <p:sp>
          <p:nvSpPr>
            <p:cNvPr id="10" name="Shape">
              <a:extLst>
                <a:ext uri="{FF2B5EF4-FFF2-40B4-BE49-F238E27FC236}">
                  <a16:creationId xmlns:a16="http://schemas.microsoft.com/office/drawing/2014/main" id="{39788E25-3B13-06B2-8119-D8FC98913D9A}"/>
                </a:ext>
              </a:extLst>
            </p:cNvPr>
            <p:cNvSpPr/>
            <p:nvPr/>
          </p:nvSpPr>
          <p:spPr>
            <a:xfrm>
              <a:off x="5090912" y="3017894"/>
              <a:ext cx="1799500" cy="78016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9378" y="0"/>
                  </a:lnTo>
                  <a:cubicBezTo>
                    <a:pt x="20609" y="0"/>
                    <a:pt x="21600" y="2286"/>
                    <a:pt x="21600" y="5124"/>
                  </a:cubicBezTo>
                  <a:lnTo>
                    <a:pt x="21600" y="21600"/>
                  </a:lnTo>
                  <a:close/>
                </a:path>
              </a:pathLst>
            </a:custGeom>
            <a:solidFill>
              <a:schemeClr val="accent1"/>
            </a:solidFill>
            <a:ln w="12700">
              <a:miter lim="400000"/>
            </a:ln>
          </p:spPr>
          <p:txBody>
            <a:bodyPr lIns="324000"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noProof="1">
                  <a:solidFill>
                    <a:schemeClr val="bg1"/>
                  </a:solidFill>
                </a:rPr>
                <a:t>Pitch</a:t>
              </a:r>
              <a:br>
                <a:rPr lang="en-US" sz="1600" b="1" noProof="1">
                  <a:solidFill>
                    <a:schemeClr val="bg1"/>
                  </a:solidFill>
                </a:rPr>
              </a:br>
              <a:r>
                <a:rPr lang="en-US" sz="1600" b="1" noProof="1">
                  <a:solidFill>
                    <a:schemeClr val="bg1"/>
                  </a:solidFill>
                </a:rPr>
                <a:t>business</a:t>
              </a:r>
            </a:p>
          </p:txBody>
        </p:sp>
        <p:sp>
          <p:nvSpPr>
            <p:cNvPr id="11" name="Triangle">
              <a:extLst>
                <a:ext uri="{FF2B5EF4-FFF2-40B4-BE49-F238E27FC236}">
                  <a16:creationId xmlns:a16="http://schemas.microsoft.com/office/drawing/2014/main" id="{DC6BF6C2-B26C-E6E9-F023-B860941B7B30}"/>
                </a:ext>
              </a:extLst>
            </p:cNvPr>
            <p:cNvSpPr/>
            <p:nvPr/>
          </p:nvSpPr>
          <p:spPr>
            <a:xfrm>
              <a:off x="6511718" y="3798055"/>
              <a:ext cx="378694" cy="2192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0"/>
                  </a:lnTo>
                  <a:close/>
                </a:path>
              </a:pathLst>
            </a:custGeom>
            <a:solidFill>
              <a:srgbClr val="243C5A"/>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solidFill>
                  <a:schemeClr val="bg1"/>
                </a:solidFill>
              </a:endParaRPr>
            </a:p>
          </p:txBody>
        </p:sp>
        <p:sp>
          <p:nvSpPr>
            <p:cNvPr id="12" name="Shape">
              <a:extLst>
                <a:ext uri="{FF2B5EF4-FFF2-40B4-BE49-F238E27FC236}">
                  <a16:creationId xmlns:a16="http://schemas.microsoft.com/office/drawing/2014/main" id="{1F4441E0-2576-4B86-1ED0-442571F27F5E}"/>
                </a:ext>
              </a:extLst>
            </p:cNvPr>
            <p:cNvSpPr/>
            <p:nvPr/>
          </p:nvSpPr>
          <p:spPr>
            <a:xfrm>
              <a:off x="1943104" y="3239734"/>
              <a:ext cx="694745" cy="7801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4692" y="10800"/>
                  </a:lnTo>
                  <a:close/>
                </a:path>
              </a:pathLst>
            </a:custGeom>
            <a:solidFill>
              <a:schemeClr val="accent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solidFill>
                  <a:schemeClr val="bg1"/>
                </a:solidFill>
              </a:endParaRPr>
            </a:p>
          </p:txBody>
        </p:sp>
        <p:sp>
          <p:nvSpPr>
            <p:cNvPr id="13" name="Shape">
              <a:extLst>
                <a:ext uri="{FF2B5EF4-FFF2-40B4-BE49-F238E27FC236}">
                  <a16:creationId xmlns:a16="http://schemas.microsoft.com/office/drawing/2014/main" id="{FA5CE010-8E44-5BFC-C8AD-729E60036ABB}"/>
                </a:ext>
              </a:extLst>
            </p:cNvPr>
            <p:cNvSpPr/>
            <p:nvPr/>
          </p:nvSpPr>
          <p:spPr>
            <a:xfrm>
              <a:off x="2250741" y="3017894"/>
              <a:ext cx="1799500" cy="7801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2222" y="0"/>
                  </a:lnTo>
                  <a:cubicBezTo>
                    <a:pt x="991" y="0"/>
                    <a:pt x="0" y="2286"/>
                    <a:pt x="0" y="5124"/>
                  </a:cubicBezTo>
                  <a:lnTo>
                    <a:pt x="0" y="21600"/>
                  </a:lnTo>
                  <a:close/>
                </a:path>
              </a:pathLst>
            </a:custGeom>
            <a:solidFill>
              <a:schemeClr val="accent1"/>
            </a:solidFill>
            <a:ln w="12700">
              <a:miter lim="400000"/>
            </a:ln>
          </p:spPr>
          <p:txBody>
            <a:bodyPr lIns="28575" tIns="28575" rIns="324000"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noProof="1">
                  <a:solidFill>
                    <a:schemeClr val="bg1"/>
                  </a:solidFill>
                </a:rPr>
                <a:t>Dossier</a:t>
              </a:r>
              <a:br>
                <a:rPr lang="en-US" sz="1600" b="1" noProof="1">
                  <a:solidFill>
                    <a:schemeClr val="bg1"/>
                  </a:solidFill>
                </a:rPr>
              </a:br>
              <a:r>
                <a:rPr lang="en-US" sz="1600" b="1" noProof="1">
                  <a:solidFill>
                    <a:schemeClr val="bg1"/>
                  </a:solidFill>
                </a:rPr>
                <a:t>scientifique</a:t>
              </a:r>
            </a:p>
          </p:txBody>
        </p:sp>
        <p:sp>
          <p:nvSpPr>
            <p:cNvPr id="14" name="Triangle">
              <a:extLst>
                <a:ext uri="{FF2B5EF4-FFF2-40B4-BE49-F238E27FC236}">
                  <a16:creationId xmlns:a16="http://schemas.microsoft.com/office/drawing/2014/main" id="{9C6099DE-9BA0-517E-24FA-9AF138149B6A}"/>
                </a:ext>
              </a:extLst>
            </p:cNvPr>
            <p:cNvSpPr/>
            <p:nvPr/>
          </p:nvSpPr>
          <p:spPr>
            <a:xfrm>
              <a:off x="2250741" y="3798055"/>
              <a:ext cx="378694" cy="21924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0"/>
                  </a:lnTo>
                  <a:close/>
                </a:path>
              </a:pathLst>
            </a:custGeom>
            <a:solidFill>
              <a:srgbClr val="243C5A"/>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solidFill>
                  <a:schemeClr val="bg1"/>
                </a:solidFill>
              </a:endParaRPr>
            </a:p>
          </p:txBody>
        </p:sp>
        <p:sp>
          <p:nvSpPr>
            <p:cNvPr id="15" name="Shape">
              <a:extLst>
                <a:ext uri="{FF2B5EF4-FFF2-40B4-BE49-F238E27FC236}">
                  <a16:creationId xmlns:a16="http://schemas.microsoft.com/office/drawing/2014/main" id="{8EB89980-E342-77B3-DF84-F9E142084260}"/>
                </a:ext>
              </a:extLst>
            </p:cNvPr>
            <p:cNvSpPr/>
            <p:nvPr/>
          </p:nvSpPr>
          <p:spPr>
            <a:xfrm>
              <a:off x="3671545" y="2797586"/>
              <a:ext cx="1799500" cy="78016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5124"/>
                  </a:lnTo>
                  <a:cubicBezTo>
                    <a:pt x="0" y="2286"/>
                    <a:pt x="991" y="0"/>
                    <a:pt x="2222" y="0"/>
                  </a:cubicBezTo>
                  <a:lnTo>
                    <a:pt x="19378" y="0"/>
                  </a:lnTo>
                  <a:cubicBezTo>
                    <a:pt x="20609" y="0"/>
                    <a:pt x="21600" y="2286"/>
                    <a:pt x="21600" y="5124"/>
                  </a:cubicBezTo>
                  <a:lnTo>
                    <a:pt x="21600" y="21600"/>
                  </a:lnTo>
                  <a:close/>
                </a:path>
              </a:pathLst>
            </a:custGeom>
            <a:solidFill>
              <a:schemeClr val="accent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noProof="1">
                  <a:solidFill>
                    <a:schemeClr val="bg1"/>
                  </a:solidFill>
                </a:rPr>
                <a:t>Soumission finale</a:t>
              </a:r>
            </a:p>
          </p:txBody>
        </p:sp>
        <p:sp>
          <p:nvSpPr>
            <p:cNvPr id="16" name="Triangle">
              <a:extLst>
                <a:ext uri="{FF2B5EF4-FFF2-40B4-BE49-F238E27FC236}">
                  <a16:creationId xmlns:a16="http://schemas.microsoft.com/office/drawing/2014/main" id="{3EC79CCA-BBD6-2E97-0EE8-68C85791D451}"/>
                </a:ext>
              </a:extLst>
            </p:cNvPr>
            <p:cNvSpPr/>
            <p:nvPr/>
          </p:nvSpPr>
          <p:spPr>
            <a:xfrm>
              <a:off x="3671547" y="3578810"/>
              <a:ext cx="378694" cy="2192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0"/>
                  </a:lnTo>
                  <a:close/>
                </a:path>
              </a:pathLst>
            </a:custGeom>
            <a:solidFill>
              <a:schemeClr val="accent2">
                <a:alpha val="48589"/>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solidFill>
                  <a:schemeClr val="bg1"/>
                </a:solidFill>
              </a:endParaRPr>
            </a:p>
          </p:txBody>
        </p:sp>
        <p:sp>
          <p:nvSpPr>
            <p:cNvPr id="17" name="Triangle">
              <a:extLst>
                <a:ext uri="{FF2B5EF4-FFF2-40B4-BE49-F238E27FC236}">
                  <a16:creationId xmlns:a16="http://schemas.microsoft.com/office/drawing/2014/main" id="{85044BB7-C6D9-4818-0912-40B7C71E760E}"/>
                </a:ext>
              </a:extLst>
            </p:cNvPr>
            <p:cNvSpPr/>
            <p:nvPr/>
          </p:nvSpPr>
          <p:spPr>
            <a:xfrm>
              <a:off x="5090912" y="3578810"/>
              <a:ext cx="378694" cy="2192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0"/>
                  </a:lnTo>
                  <a:close/>
                </a:path>
              </a:pathLst>
            </a:custGeom>
            <a:solidFill>
              <a:schemeClr val="accent2">
                <a:alpha val="5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solidFill>
                  <a:schemeClr val="bg1"/>
                </a:solidFill>
              </a:endParaRPr>
            </a:p>
          </p:txBody>
        </p:sp>
      </p:grpSp>
      <p:sp>
        <p:nvSpPr>
          <p:cNvPr id="20" name="TextBox 61">
            <a:extLst>
              <a:ext uri="{FF2B5EF4-FFF2-40B4-BE49-F238E27FC236}">
                <a16:creationId xmlns:a16="http://schemas.microsoft.com/office/drawing/2014/main" id="{99DC4554-3EA2-B052-81FD-3094C774C7C2}"/>
              </a:ext>
            </a:extLst>
          </p:cNvPr>
          <p:cNvSpPr txBox="1"/>
          <p:nvPr/>
        </p:nvSpPr>
        <p:spPr>
          <a:xfrm>
            <a:off x="7536160" y="3573016"/>
            <a:ext cx="2916000" cy="630154"/>
          </a:xfrm>
          <a:prstGeom prst="rect">
            <a:avLst/>
          </a:prstGeom>
          <a:solidFill>
            <a:schemeClr val="accent1">
              <a:alpha val="37000"/>
            </a:schemeClr>
          </a:solidFill>
          <a:ln w="19050">
            <a:solidFill>
              <a:schemeClr val="accent1"/>
            </a:solidFill>
          </a:ln>
        </p:spPr>
        <p:txBody>
          <a:bodyPr wrap="square" lIns="144000" tIns="72000" rIns="144000" bIns="72000" rtlCol="0" anchor="t">
            <a:spAutoFit/>
          </a:bodyPr>
          <a:lstStyle>
            <a:defPPr>
              <a:defRPr lang="pt-PT"/>
            </a:defPPr>
            <a:lvl1pPr fontAlgn="base">
              <a:defRPr sz="1050" b="1" i="0" u="none" strike="noStrike">
                <a:solidFill>
                  <a:schemeClr val="bg1"/>
                </a:solidFill>
                <a:effectLst/>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b="0" noProof="1">
                <a:latin typeface="+mn-lt"/>
              </a:rPr>
              <a:t>Présentation orale de XX min</a:t>
            </a:r>
          </a:p>
          <a:p>
            <a:pPr marL="171450" indent="-171450">
              <a:buFont typeface="Arial" panose="020B0604020202020204" pitchFamily="34" charset="0"/>
              <a:buChar char="•"/>
            </a:pPr>
            <a:r>
              <a:rPr lang="fr-FR" b="0" dirty="0">
                <a:latin typeface="+mn-lt"/>
              </a:rPr>
              <a:t>Explorer l'impact commercial et/ou sociétal du sujet.</a:t>
            </a:r>
            <a:endParaRPr lang="en-US" b="0" noProof="1">
              <a:latin typeface="+mn-lt"/>
            </a:endParaRPr>
          </a:p>
        </p:txBody>
      </p:sp>
      <p:sp>
        <p:nvSpPr>
          <p:cNvPr id="23" name="TextBox 67">
            <a:extLst>
              <a:ext uri="{FF2B5EF4-FFF2-40B4-BE49-F238E27FC236}">
                <a16:creationId xmlns:a16="http://schemas.microsoft.com/office/drawing/2014/main" id="{19C1EA46-34EA-311E-806E-C8A5492CB78A}"/>
              </a:ext>
            </a:extLst>
          </p:cNvPr>
          <p:cNvSpPr txBox="1"/>
          <p:nvPr/>
        </p:nvSpPr>
        <p:spPr>
          <a:xfrm>
            <a:off x="1747754" y="3573016"/>
            <a:ext cx="2916000" cy="2707646"/>
          </a:xfrm>
          <a:prstGeom prst="rect">
            <a:avLst/>
          </a:prstGeom>
          <a:solidFill>
            <a:schemeClr val="accent1">
              <a:alpha val="37000"/>
            </a:schemeClr>
          </a:solidFill>
          <a:ln w="19050">
            <a:solidFill>
              <a:schemeClr val="accent1"/>
            </a:solidFill>
          </a:ln>
        </p:spPr>
        <p:txBody>
          <a:bodyPr wrap="square" lIns="144000" tIns="72000" rIns="144000" bIns="720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fontAlgn="base"/>
            <a:r>
              <a:rPr lang="en-US" sz="1050" b="1" i="0" u="none" strike="noStrike" dirty="0">
                <a:solidFill>
                  <a:schemeClr val="bg1"/>
                </a:solidFill>
                <a:effectLst/>
              </a:rPr>
              <a:t>1. Vue </a:t>
            </a:r>
            <a:r>
              <a:rPr lang="en-US" sz="1050" b="1" i="0" u="none" strike="noStrike" dirty="0" err="1">
                <a:solidFill>
                  <a:schemeClr val="bg1"/>
                </a:solidFill>
                <a:effectLst/>
              </a:rPr>
              <a:t>d’ensemble</a:t>
            </a:r>
            <a:r>
              <a:rPr lang="en-US" sz="1050" b="0" i="0" dirty="0">
                <a:solidFill>
                  <a:schemeClr val="bg1"/>
                </a:solidFill>
                <a:effectLst/>
              </a:rPr>
              <a:t>​</a:t>
            </a:r>
          </a:p>
          <a:p>
            <a:pPr marL="171450" indent="-171450" fontAlgn="base">
              <a:buFont typeface="Arial" panose="020B0604020202020204" pitchFamily="34" charset="0"/>
              <a:buChar char="•"/>
            </a:pPr>
            <a:r>
              <a:rPr lang="en-US" sz="1200" dirty="0" err="1">
                <a:solidFill>
                  <a:schemeClr val="bg1"/>
                </a:solidFill>
              </a:rPr>
              <a:t>Contexte</a:t>
            </a:r>
            <a:r>
              <a:rPr lang="en-US" sz="1200" dirty="0">
                <a:solidFill>
                  <a:schemeClr val="bg1"/>
                </a:solidFill>
              </a:rPr>
              <a:t> du </a:t>
            </a:r>
            <a:r>
              <a:rPr lang="en-US" sz="1200" dirty="0" err="1">
                <a:solidFill>
                  <a:schemeClr val="bg1"/>
                </a:solidFill>
              </a:rPr>
              <a:t>projet</a:t>
            </a:r>
            <a:r>
              <a:rPr lang="en-US" sz="1200" dirty="0">
                <a:solidFill>
                  <a:schemeClr val="bg1"/>
                </a:solidFill>
              </a:rPr>
              <a:t> et description  </a:t>
            </a:r>
            <a:r>
              <a:rPr lang="en-US" sz="1200" i="0" dirty="0">
                <a:solidFill>
                  <a:schemeClr val="bg1"/>
                </a:solidFill>
                <a:effectLst/>
              </a:rPr>
              <a:t>​</a:t>
            </a:r>
          </a:p>
          <a:p>
            <a:pPr marL="171450" indent="-171450" fontAlgn="base">
              <a:buFont typeface="Arial" panose="020B0604020202020204" pitchFamily="34" charset="0"/>
              <a:buChar char="•"/>
            </a:pPr>
            <a:r>
              <a:rPr lang="en-US" sz="1200" dirty="0">
                <a:solidFill>
                  <a:schemeClr val="bg1"/>
                </a:solidFill>
              </a:rPr>
              <a:t>Scope du </a:t>
            </a:r>
            <a:r>
              <a:rPr lang="en-US" sz="1200" dirty="0" err="1">
                <a:solidFill>
                  <a:schemeClr val="bg1"/>
                </a:solidFill>
              </a:rPr>
              <a:t>projet</a:t>
            </a:r>
            <a:r>
              <a:rPr lang="en-US" sz="1200" i="0" dirty="0">
                <a:solidFill>
                  <a:schemeClr val="bg1"/>
                </a:solidFill>
                <a:effectLst/>
              </a:rPr>
              <a:t>​</a:t>
            </a:r>
          </a:p>
          <a:p>
            <a:pPr marL="171450" indent="-171450" fontAlgn="base">
              <a:buFont typeface="Arial" panose="020B0604020202020204" pitchFamily="34" charset="0"/>
              <a:buChar char="•"/>
            </a:pPr>
            <a:r>
              <a:rPr lang="en-US" sz="1200" dirty="0" err="1">
                <a:solidFill>
                  <a:schemeClr val="bg1"/>
                </a:solidFill>
              </a:rPr>
              <a:t>Présentation</a:t>
            </a:r>
            <a:r>
              <a:rPr lang="en-US" sz="1200" dirty="0">
                <a:solidFill>
                  <a:schemeClr val="bg1"/>
                </a:solidFill>
              </a:rPr>
              <a:t> du </a:t>
            </a:r>
            <a:r>
              <a:rPr lang="en-US" sz="1200" dirty="0" err="1">
                <a:solidFill>
                  <a:schemeClr val="bg1"/>
                </a:solidFill>
              </a:rPr>
              <a:t>groupe</a:t>
            </a:r>
            <a:r>
              <a:rPr lang="en-US" sz="1200" i="0" dirty="0">
                <a:solidFill>
                  <a:schemeClr val="bg1"/>
                </a:solidFill>
                <a:effectLst/>
              </a:rPr>
              <a:t>​</a:t>
            </a:r>
          </a:p>
          <a:p>
            <a:pPr marL="171450" indent="-171450" fontAlgn="base">
              <a:buFont typeface="Arial" panose="020B0604020202020204" pitchFamily="34" charset="0"/>
              <a:buChar char="•"/>
            </a:pPr>
            <a:r>
              <a:rPr lang="en-US" sz="1200" dirty="0">
                <a:solidFill>
                  <a:schemeClr val="bg1"/>
                </a:solidFill>
              </a:rPr>
              <a:t>Gestion des </a:t>
            </a:r>
            <a:r>
              <a:rPr lang="en-US" sz="1200" dirty="0" err="1">
                <a:solidFill>
                  <a:schemeClr val="bg1"/>
                </a:solidFill>
              </a:rPr>
              <a:t>tâches</a:t>
            </a:r>
            <a:r>
              <a:rPr lang="en-US" sz="1200" i="0" dirty="0">
                <a:solidFill>
                  <a:schemeClr val="bg1"/>
                </a:solidFill>
                <a:effectLst/>
              </a:rPr>
              <a:t>​</a:t>
            </a:r>
          </a:p>
          <a:p>
            <a:pPr algn="l" rtl="0" fontAlgn="base"/>
            <a:endParaRPr lang="en-US" sz="1200" dirty="0">
              <a:solidFill>
                <a:schemeClr val="bg1"/>
              </a:solidFill>
            </a:endParaRPr>
          </a:p>
          <a:p>
            <a:pPr fontAlgn="base"/>
            <a:r>
              <a:rPr lang="en-US" sz="1200" b="1" dirty="0">
                <a:solidFill>
                  <a:schemeClr val="bg1"/>
                </a:solidFill>
              </a:rPr>
              <a:t>2. Gestion de </a:t>
            </a:r>
            <a:r>
              <a:rPr lang="en-US" sz="1200" b="1" dirty="0" err="1">
                <a:solidFill>
                  <a:schemeClr val="bg1"/>
                </a:solidFill>
              </a:rPr>
              <a:t>projet</a:t>
            </a:r>
            <a:endParaRPr lang="en-US" sz="1200" b="1" dirty="0">
              <a:solidFill>
                <a:schemeClr val="bg1"/>
              </a:solidFill>
            </a:endParaRPr>
          </a:p>
          <a:p>
            <a:pPr marL="171450" indent="-171450" fontAlgn="base">
              <a:buFont typeface="Arial" panose="020B0604020202020204" pitchFamily="34" charset="0"/>
              <a:buChar char="•"/>
            </a:pPr>
            <a:r>
              <a:rPr lang="en-US" sz="1200" dirty="0" err="1">
                <a:solidFill>
                  <a:schemeClr val="bg1"/>
                </a:solidFill>
              </a:rPr>
              <a:t>Compréhension</a:t>
            </a:r>
            <a:r>
              <a:rPr lang="en-US" sz="1200" dirty="0">
                <a:solidFill>
                  <a:schemeClr val="bg1"/>
                </a:solidFill>
              </a:rPr>
              <a:t> des </a:t>
            </a:r>
            <a:r>
              <a:rPr lang="en-US" sz="1200" dirty="0" err="1">
                <a:solidFill>
                  <a:schemeClr val="bg1"/>
                </a:solidFill>
              </a:rPr>
              <a:t>données</a:t>
            </a:r>
            <a:r>
              <a:rPr lang="en-US" sz="1200" b="0" i="0" dirty="0">
                <a:solidFill>
                  <a:schemeClr val="bg1"/>
                </a:solidFill>
                <a:effectLst/>
              </a:rPr>
              <a:t>​</a:t>
            </a:r>
          </a:p>
          <a:p>
            <a:pPr marL="171450" indent="-171450" fontAlgn="base">
              <a:buFont typeface="Arial" panose="020B0604020202020204" pitchFamily="34" charset="0"/>
              <a:buChar char="•"/>
            </a:pPr>
            <a:r>
              <a:rPr lang="en-US" sz="1200" dirty="0" err="1">
                <a:solidFill>
                  <a:schemeClr val="bg1"/>
                </a:solidFill>
              </a:rPr>
              <a:t>Prétraitement</a:t>
            </a:r>
            <a:r>
              <a:rPr lang="en-US" sz="1200" dirty="0">
                <a:solidFill>
                  <a:schemeClr val="bg1"/>
                </a:solidFill>
              </a:rPr>
              <a:t> des </a:t>
            </a:r>
            <a:r>
              <a:rPr lang="en-US" sz="1200" dirty="0" err="1">
                <a:solidFill>
                  <a:schemeClr val="bg1"/>
                </a:solidFill>
              </a:rPr>
              <a:t>données</a:t>
            </a:r>
            <a:r>
              <a:rPr lang="en-US" sz="1200" b="0" i="0" dirty="0">
                <a:solidFill>
                  <a:schemeClr val="bg1"/>
                </a:solidFill>
                <a:effectLst/>
              </a:rPr>
              <a:t>​</a:t>
            </a:r>
          </a:p>
          <a:p>
            <a:pPr marL="171450" indent="-171450" algn="l" rtl="0" fontAlgn="base">
              <a:buFont typeface="Arial" panose="020B0604020202020204" pitchFamily="34" charset="0"/>
              <a:buChar char="•"/>
            </a:pPr>
            <a:r>
              <a:rPr lang="en-US" sz="1200" b="0" i="0" u="none" strike="noStrike" dirty="0" err="1">
                <a:solidFill>
                  <a:schemeClr val="bg1"/>
                </a:solidFill>
                <a:effectLst/>
              </a:rPr>
              <a:t>Modélisation</a:t>
            </a:r>
            <a:r>
              <a:rPr lang="en-US" sz="1200" b="0" i="0" dirty="0">
                <a:solidFill>
                  <a:schemeClr val="bg1"/>
                </a:solidFill>
                <a:effectLst/>
              </a:rPr>
              <a:t>​</a:t>
            </a:r>
          </a:p>
          <a:p>
            <a:pPr marL="171450" indent="-171450" fontAlgn="base">
              <a:buFont typeface="Arial" panose="020B0604020202020204" pitchFamily="34" charset="0"/>
              <a:buChar char="•"/>
            </a:pPr>
            <a:r>
              <a:rPr lang="en-US" sz="1200" dirty="0" err="1">
                <a:solidFill>
                  <a:schemeClr val="bg1"/>
                </a:solidFill>
              </a:rPr>
              <a:t>Stratégie</a:t>
            </a:r>
            <a:r>
              <a:rPr lang="en-US" sz="1200" dirty="0">
                <a:solidFill>
                  <a:schemeClr val="bg1"/>
                </a:solidFill>
              </a:rPr>
              <a:t> de </a:t>
            </a:r>
            <a:r>
              <a:rPr lang="en-US" sz="1200" dirty="0" err="1">
                <a:solidFill>
                  <a:schemeClr val="bg1"/>
                </a:solidFill>
              </a:rPr>
              <a:t>déploiement</a:t>
            </a:r>
            <a:r>
              <a:rPr lang="en-US" sz="1200" b="0" i="0" dirty="0">
                <a:solidFill>
                  <a:schemeClr val="bg1"/>
                </a:solidFill>
                <a:effectLst/>
              </a:rPr>
              <a:t>​</a:t>
            </a:r>
          </a:p>
          <a:p>
            <a:pPr algn="l" rtl="0" fontAlgn="base"/>
            <a:endParaRPr lang="en-US" sz="1200" dirty="0">
              <a:solidFill>
                <a:schemeClr val="bg1"/>
              </a:solidFill>
            </a:endParaRPr>
          </a:p>
          <a:p>
            <a:pPr fontAlgn="base"/>
            <a:r>
              <a:rPr lang="en-US" sz="1200" b="1" i="0" u="none" strike="noStrike" dirty="0">
                <a:solidFill>
                  <a:schemeClr val="bg1"/>
                </a:solidFill>
                <a:effectLst/>
              </a:rPr>
              <a:t>3</a:t>
            </a:r>
            <a:r>
              <a:rPr lang="en-US" sz="1200" b="1" dirty="0">
                <a:solidFill>
                  <a:schemeClr val="bg1"/>
                </a:solidFill>
              </a:rPr>
              <a:t>. Limitation de </a:t>
            </a:r>
            <a:r>
              <a:rPr lang="en-US" sz="1200" b="1" dirty="0" err="1">
                <a:solidFill>
                  <a:schemeClr val="bg1"/>
                </a:solidFill>
              </a:rPr>
              <a:t>l’empreinte</a:t>
            </a:r>
            <a:r>
              <a:rPr lang="en-US" sz="1200" b="1" dirty="0">
                <a:solidFill>
                  <a:schemeClr val="bg1"/>
                </a:solidFill>
              </a:rPr>
              <a:t> </a:t>
            </a:r>
            <a:r>
              <a:rPr lang="en-US" sz="1200" b="1" dirty="0" err="1">
                <a:solidFill>
                  <a:schemeClr val="bg1"/>
                </a:solidFill>
              </a:rPr>
              <a:t>carbone</a:t>
            </a:r>
            <a:r>
              <a:rPr lang="en-US" sz="1200" b="0" i="0" dirty="0">
                <a:solidFill>
                  <a:schemeClr val="bg1"/>
                </a:solidFill>
                <a:effectLst/>
              </a:rPr>
              <a:t>​</a:t>
            </a:r>
          </a:p>
          <a:p>
            <a:pPr algn="l" rtl="0" fontAlgn="base"/>
            <a:r>
              <a:rPr lang="en-US" sz="1200" b="1" i="0" u="none" strike="noStrike" dirty="0">
                <a:solidFill>
                  <a:schemeClr val="bg1"/>
                </a:solidFill>
                <a:effectLst/>
              </a:rPr>
              <a:t>4. Conclusion</a:t>
            </a:r>
            <a:endParaRPr lang="en-US" sz="1200" b="0" i="0" dirty="0">
              <a:solidFill>
                <a:schemeClr val="bg1"/>
              </a:solidFill>
              <a:effectLst/>
            </a:endParaRPr>
          </a:p>
        </p:txBody>
      </p:sp>
      <p:sp>
        <p:nvSpPr>
          <p:cNvPr id="26" name="TextBox 73">
            <a:extLst>
              <a:ext uri="{FF2B5EF4-FFF2-40B4-BE49-F238E27FC236}">
                <a16:creationId xmlns:a16="http://schemas.microsoft.com/office/drawing/2014/main" id="{3437E04E-15AC-A026-7CEA-38BCAD81EECC}"/>
              </a:ext>
            </a:extLst>
          </p:cNvPr>
          <p:cNvSpPr txBox="1"/>
          <p:nvPr/>
        </p:nvSpPr>
        <p:spPr>
          <a:xfrm>
            <a:off x="4838171" y="3429000"/>
            <a:ext cx="2515658" cy="1807400"/>
          </a:xfrm>
          <a:prstGeom prst="rect">
            <a:avLst/>
          </a:prstGeom>
          <a:solidFill>
            <a:schemeClr val="accent2">
              <a:alpha val="34000"/>
            </a:schemeClr>
          </a:solidFill>
          <a:ln w="19050">
            <a:solidFill>
              <a:schemeClr val="accent2"/>
            </a:solidFill>
          </a:ln>
        </p:spPr>
        <p:txBody>
          <a:bodyPr wrap="square" lIns="144000" tIns="72000" rIns="144000" bIns="720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sz="1200" noProof="1">
                <a:solidFill>
                  <a:schemeClr val="bg1"/>
                </a:solidFill>
              </a:rPr>
              <a:t>Fichier au format csv dont les colonnes correspondent aux coordonnées de la sortie impose.</a:t>
            </a:r>
          </a:p>
          <a:p>
            <a:pPr marL="171450" indent="-171450" algn="just">
              <a:buFont typeface="Arial" panose="020B0604020202020204" pitchFamily="34" charset="0"/>
              <a:buChar char="•"/>
            </a:pPr>
            <a:r>
              <a:rPr lang="en-US" sz="1200" noProof="1">
                <a:solidFill>
                  <a:schemeClr val="bg1"/>
                </a:solidFill>
              </a:rPr>
              <a:t>Evalution automatique de la métrqique définie via un module de la HFactory.</a:t>
            </a:r>
          </a:p>
          <a:p>
            <a:pPr marL="171450" indent="-171450" algn="just">
              <a:buFont typeface="Arial" panose="020B0604020202020204" pitchFamily="34" charset="0"/>
              <a:buChar char="•"/>
            </a:pPr>
            <a:r>
              <a:rPr lang="en-US" sz="1200" noProof="1">
                <a:solidFill>
                  <a:schemeClr val="bg1"/>
                </a:solidFill>
              </a:rPr>
              <a:t>Classement basé sur la métrique scientifique.</a:t>
            </a:r>
          </a:p>
        </p:txBody>
      </p:sp>
    </p:spTree>
    <p:extLst>
      <p:ext uri="{BB962C8B-B14F-4D97-AF65-F5344CB8AC3E}">
        <p14:creationId xmlns:p14="http://schemas.microsoft.com/office/powerpoint/2010/main" val="2556742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Title Ubuntu CAPS</a:t>
            </a:r>
            <a:br>
              <a:rPr lang="en-GB" dirty="0"/>
            </a:br>
            <a:r>
              <a:rPr lang="en-GB" dirty="0"/>
              <a:t>(Work for 1 or 2 lines of title)</a:t>
            </a:r>
          </a:p>
        </p:txBody>
      </p:sp>
      <p:sp>
        <p:nvSpPr>
          <p:cNvPr id="6" name="Text Placeholder 5"/>
          <p:cNvSpPr>
            <a:spLocks noGrp="1"/>
          </p:cNvSpPr>
          <p:nvPr>
            <p:ph type="body" sz="quarter" idx="11"/>
          </p:nvPr>
        </p:nvSpPr>
        <p:spPr/>
        <p:txBody>
          <a:bodyPr/>
          <a:lstStyle/>
          <a:p>
            <a:r>
              <a:rPr lang="en-GB" dirty="0"/>
              <a:t>Subtitle Ubuntu regular</a:t>
            </a:r>
          </a:p>
        </p:txBody>
      </p:sp>
      <p:sp>
        <p:nvSpPr>
          <p:cNvPr id="5" name="Text Placeholder 4"/>
          <p:cNvSpPr>
            <a:spLocks noGrp="1"/>
          </p:cNvSpPr>
          <p:nvPr>
            <p:ph type="body" sz="quarter" idx="10"/>
          </p:nvPr>
        </p:nvSpPr>
        <p:spPr/>
        <p:txBody>
          <a:bodyPr/>
          <a:lstStyle/>
          <a:p>
            <a:pPr lvl="1"/>
            <a:r>
              <a:rPr lang="en-GB" dirty="0"/>
              <a:t>Second level</a:t>
            </a:r>
          </a:p>
          <a:p>
            <a:pPr lvl="2"/>
            <a:r>
              <a:rPr lang="en-GB" dirty="0"/>
              <a:t>Third level</a:t>
            </a:r>
          </a:p>
          <a:p>
            <a:pPr lvl="3"/>
            <a:r>
              <a:rPr lang="en-GB" dirty="0"/>
              <a:t>Fourth level</a:t>
            </a:r>
          </a:p>
          <a:p>
            <a:pPr lvl="4"/>
            <a:r>
              <a:rPr lang="en-GB" dirty="0"/>
              <a:t>Fifth level</a:t>
            </a:r>
          </a:p>
          <a:p>
            <a:pPr lvl="1"/>
            <a:endParaRPr lang="en-GB" dirty="0"/>
          </a:p>
          <a:p>
            <a:endParaRPr lang="en-GB"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CG_SECLEVEL" val="SEC1"/>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Invent_Standard-Template_2023.pptx" id="{FE1399DB-5C3A-47AF-B57D-483629B535E7}" vid="{94009335-21C1-4A58-BFC3-D687C42EBC97}"/>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DB8F1B61B4E349B1D07C13E9DB8DAC" ma:contentTypeVersion="9" ma:contentTypeDescription="Create a new document." ma:contentTypeScope="" ma:versionID="6e9e2595fa1084b1a028894ca2627931">
  <xsd:schema xmlns:xsd="http://www.w3.org/2001/XMLSchema" xmlns:xs="http://www.w3.org/2001/XMLSchema" xmlns:p="http://schemas.microsoft.com/office/2006/metadata/properties" xmlns:ns2="f1122fed-4606-4ec8-90ef-13536176a38c" xmlns:ns3="83fd27e2-85d6-4e10-9bbd-a3e555ecf21b" targetNamespace="http://schemas.microsoft.com/office/2006/metadata/properties" ma:root="true" ma:fieldsID="42542138c7c0860554875b300c3d4ef7" ns2:_="" ns3:_="">
    <xsd:import namespace="f1122fed-4606-4ec8-90ef-13536176a38c"/>
    <xsd:import namespace="83fd27e2-85d6-4e10-9bbd-a3e555ecf21b"/>
    <xsd:element name="properties">
      <xsd:complexType>
        <xsd:sequence>
          <xsd:element name="documentManagement">
            <xsd:complexType>
              <xsd:all>
                <xsd:element ref="ns2:Entity"/>
                <xsd:element ref="ns2:MediaServiceMetadata" minOccurs="0"/>
                <xsd:element ref="ns2:MediaServiceFastMetadata" minOccurs="0"/>
                <xsd:element ref="ns3:SharedWithUsers" minOccurs="0"/>
                <xsd:element ref="ns3:SharedWithDetails" minOccurs="0"/>
                <xsd:element ref="ns2:Classification"/>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122fed-4606-4ec8-90ef-13536176a38c" elementFormDefault="qualified">
    <xsd:import namespace="http://schemas.microsoft.com/office/2006/documentManagement/types"/>
    <xsd:import namespace="http://schemas.microsoft.com/office/infopath/2007/PartnerControls"/>
    <xsd:element name="Entity" ma:index="8" ma:displayName="Entity" ma:format="RadioButtons" ma:internalName="Entity">
      <xsd:simpleType>
        <xsd:restriction base="dms:Choice">
          <xsd:enumeration value="Capgemini Group"/>
          <xsd:enumeration value="Capgemini Invent"/>
          <xsd:enumeration value="Group IT"/>
          <xsd:enumeration value="Sogeti"/>
          <xsd:enumeration value="Capgemini Engineering"/>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Classification" ma:index="13" ma:displayName="Classification" ma:description="Data Classification" ma:format="RadioButtons" ma:internalName="Classification">
      <xsd:simpleType>
        <xsd:restriction base="dms:Choice">
          <xsd:enumeration value="Company Public (Sec 0)"/>
          <xsd:enumeration value="Company Confidential (Sec 1)"/>
          <xsd:enumeration value="Company Restricted (Sec 2)"/>
          <xsd:enumeration value="Company Sensitive (Sec 3)"/>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fd27e2-85d6-4e10-9bbd-a3e555ecf21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Entity xmlns="f1122fed-4606-4ec8-90ef-13536176a38c">Capgemini Invent</Entity>
    <Classification xmlns="f1122fed-4606-4ec8-90ef-13536176a38c">Company Public (Sec 0)</Classification>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03DAE8-63D0-40B5-9FA7-09051B7662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122fed-4606-4ec8-90ef-13536176a38c"/>
    <ds:schemaRef ds:uri="83fd27e2-85d6-4e10-9bbd-a3e555ecf2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D0D3CA-CF3B-4E5F-AE57-8499490876B4}">
  <ds:schemaRefs>
    <ds:schemaRef ds:uri="http://schemas.microsoft.com/office/2006/metadata/properties"/>
    <ds:schemaRef ds:uri="http://schemas.microsoft.com/office/infopath/2007/PartnerControls"/>
    <ds:schemaRef ds:uri="f1122fed-4606-4ec8-90ef-13536176a38c"/>
  </ds:schemaRefs>
</ds:datastoreItem>
</file>

<file path=customXml/itemProps3.xml><?xml version="1.0" encoding="utf-8"?>
<ds:datastoreItem xmlns:ds="http://schemas.openxmlformats.org/officeDocument/2006/customXml" ds:itemID="{55766CAE-75DA-4EA4-AA79-3C61450321D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Capgemini2021</Template>
  <TotalTime>194</TotalTime>
  <Words>1477</Words>
  <Application>Microsoft Macintosh PowerPoint</Application>
  <PresentationFormat>Widescreen</PresentationFormat>
  <Paragraphs>237</Paragraphs>
  <Slides>18</Slides>
  <Notes>8</Notes>
  <HiddenSlides>2</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6" baseType="lpstr">
      <vt:lpstr>Verdana</vt:lpstr>
      <vt:lpstr>Ubuntu Medium</vt:lpstr>
      <vt:lpstr>Arial</vt:lpstr>
      <vt:lpstr>Ubuntu</vt:lpstr>
      <vt:lpstr>Ubuntu Light</vt:lpstr>
      <vt:lpstr>Wingdings</vt:lpstr>
      <vt:lpstr>Capgemini2021</vt:lpstr>
      <vt:lpstr>think-cell Slide</vt:lpstr>
      <vt:lpstr>TIPS Read me and delete ME</vt:lpstr>
      <vt:lpstr> HOW TO UPDATE THE FOOTER Read me and delete ME</vt:lpstr>
      <vt:lpstr>DataChallenge Mines Paris</vt:lpstr>
      <vt:lpstr>Présentation du challenge</vt:lpstr>
      <vt:lpstr>Présentation du sujet</vt:lpstr>
      <vt:lpstr>Focus sur la donnée</vt:lpstr>
      <vt:lpstr>Exemples de données</vt:lpstr>
      <vt:lpstr>Livrables</vt:lpstr>
      <vt:lpstr>Title Ubuntu CAPS (Work for 1 or 2 lines of title)</vt:lpstr>
      <vt:lpstr>AGENDA</vt:lpstr>
      <vt:lpstr>TITLE</vt:lpstr>
      <vt:lpstr>Title (Work for 1 or 2 lines of title)</vt:lpstr>
      <vt:lpstr>Title (Work for 1 or 2 lines of title)</vt:lpstr>
      <vt:lpstr>Four quarters layout </vt:lpstr>
      <vt:lpstr>Charts MUST stick to one palette per chart</vt:lpstr>
      <vt:lpstr>Project timeline</vt:lpstr>
      <vt:lpstr>GET THE   FUTURE  YOU WANT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Read me and delete ME</dc:title>
  <dc:subject/>
  <dc:creator>DESROCHES, Clément</dc:creator>
  <cp:lastModifiedBy>DESROCHES, Clément</cp:lastModifiedBy>
  <cp:revision>1</cp:revision>
  <dcterms:created xsi:type="dcterms:W3CDTF">2023-07-25T13:15:00Z</dcterms:created>
  <dcterms:modified xsi:type="dcterms:W3CDTF">2023-07-25T16:29:25Z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0x010100E3DB8F1B61B4E349B1D07C13E9DB8DAC</vt:lpwstr>
  </property>
</Properties>
</file>